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30"/>
  </p:notesMasterIdLst>
  <p:sldIdLst>
    <p:sldId id="436" r:id="rId3"/>
    <p:sldId id="438" r:id="rId4"/>
    <p:sldId id="452" r:id="rId5"/>
    <p:sldId id="456" r:id="rId6"/>
    <p:sldId id="451" r:id="rId7"/>
    <p:sldId id="458" r:id="rId8"/>
    <p:sldId id="457" r:id="rId9"/>
    <p:sldId id="461" r:id="rId10"/>
    <p:sldId id="466" r:id="rId11"/>
    <p:sldId id="462" r:id="rId12"/>
    <p:sldId id="464" r:id="rId13"/>
    <p:sldId id="465" r:id="rId14"/>
    <p:sldId id="450" r:id="rId15"/>
    <p:sldId id="459" r:id="rId16"/>
    <p:sldId id="460" r:id="rId17"/>
    <p:sldId id="467" r:id="rId18"/>
    <p:sldId id="453" r:id="rId19"/>
    <p:sldId id="454" r:id="rId20"/>
    <p:sldId id="455" r:id="rId21"/>
    <p:sldId id="446" r:id="rId22"/>
    <p:sldId id="445" r:id="rId23"/>
    <p:sldId id="449" r:id="rId24"/>
    <p:sldId id="463" r:id="rId25"/>
    <p:sldId id="425" r:id="rId26"/>
    <p:sldId id="468" r:id="rId27"/>
    <p:sldId id="469" r:id="rId28"/>
    <p:sldId id="470" r:id="rId29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2659">
          <p15:clr>
            <a:srgbClr val="A4A3A4"/>
          </p15:clr>
        </p15:guide>
        <p15:guide id="7" orient="horz" pos="890">
          <p15:clr>
            <a:srgbClr val="A4A3A4"/>
          </p15:clr>
        </p15:guide>
        <p15:guide id="8" orient="horz" pos="1570">
          <p15:clr>
            <a:srgbClr val="A4A3A4"/>
          </p15:clr>
        </p15:guide>
        <p15:guide id="9" orient="horz" pos="2341">
          <p15:clr>
            <a:srgbClr val="A4A3A4"/>
          </p15:clr>
        </p15:guide>
        <p15:guide id="10" orient="horz" pos="4020">
          <p15:clr>
            <a:srgbClr val="A4A3A4"/>
          </p15:clr>
        </p15:guide>
        <p15:guide id="11" orient="horz" pos="2205">
          <p15:clr>
            <a:srgbClr val="A4A3A4"/>
          </p15:clr>
        </p15:guide>
        <p15:guide id="12" orient="horz" pos="3249">
          <p15:clr>
            <a:srgbClr val="A4A3A4"/>
          </p15:clr>
        </p15:guide>
        <p15:guide id="13" orient="horz" pos="618">
          <p15:clr>
            <a:srgbClr val="A4A3A4"/>
          </p15:clr>
        </p15:guide>
        <p15:guide id="14" orient="horz" pos="1026">
          <p15:clr>
            <a:srgbClr val="A4A3A4"/>
          </p15:clr>
        </p15:guide>
        <p15:guide id="15" orient="horz" pos="709">
          <p15:clr>
            <a:srgbClr val="A4A3A4"/>
          </p15:clr>
        </p15:guide>
        <p15:guide id="16" orient="horz">
          <p15:clr>
            <a:srgbClr val="A4A3A4"/>
          </p15:clr>
        </p15:guide>
        <p15:guide id="17" pos="2880">
          <p15:clr>
            <a:srgbClr val="A4A3A4"/>
          </p15:clr>
        </p15:guide>
        <p15:guide id="18" pos="385">
          <p15:clr>
            <a:srgbClr val="A4A3A4"/>
          </p15:clr>
        </p15:guide>
        <p15:guide id="19" pos="5511">
          <p15:clr>
            <a:srgbClr val="A4A3A4"/>
          </p15:clr>
        </p15:guide>
        <p15:guide id="20" pos="340">
          <p15:clr>
            <a:srgbClr val="A4A3A4"/>
          </p15:clr>
        </p15:guide>
        <p15:guide id="21">
          <p15:clr>
            <a:srgbClr val="A4A3A4"/>
          </p15:clr>
        </p15:guide>
        <p15:guide id="22" pos="3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86224" autoAdjust="0"/>
  </p:normalViewPr>
  <p:slideViewPr>
    <p:cSldViewPr showGuides="1">
      <p:cViewPr varScale="1">
        <p:scale>
          <a:sx n="71" d="100"/>
          <a:sy n="71" d="100"/>
        </p:scale>
        <p:origin x="43" y="43"/>
      </p:cViewPr>
      <p:guideLst>
        <p:guide orient="horz" pos="4156"/>
        <p:guide orient="horz" pos="1480"/>
        <p:guide orient="horz" pos="845"/>
        <p:guide orient="horz" pos="4110"/>
        <p:guide orient="horz" pos="164"/>
        <p:guide orient="horz" pos="2659"/>
        <p:guide orient="horz" pos="890"/>
        <p:guide orient="horz" pos="1570"/>
        <p:guide orient="horz" pos="2341"/>
        <p:guide orient="horz" pos="4020"/>
        <p:guide orient="horz" pos="2205"/>
        <p:guide orient="horz" pos="3249"/>
        <p:guide orient="horz" pos="618"/>
        <p:guide orient="horz" pos="1026"/>
        <p:guide orient="horz" pos="709"/>
        <p:guide orient="horz"/>
        <p:guide pos="2880"/>
        <p:guide pos="385"/>
        <p:guide pos="5511"/>
        <p:guide pos="340"/>
        <p:guide/>
        <p:guide pos="30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7B-4CA6-B88E-D9EB8AB149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8A-4462-B42E-7E26F24550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7B-4CA6-B88E-D9EB8AB14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Stammholz</c:v>
                </c:pt>
                <c:pt idx="1">
                  <c:v>Industrieholz</c:v>
                </c:pt>
                <c:pt idx="2">
                  <c:v>sonstige Sortimente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1370</c:v>
                </c:pt>
                <c:pt idx="1">
                  <c:v>700</c:v>
                </c:pt>
                <c:pt idx="2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A-4462-B42E-7E26F24550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812F3-29A2-42C3-9CF0-5232BC7849B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2B364F1-47D0-409C-82CD-62C13A288713}">
      <dgm:prSet phldrT="[Text]"/>
      <dgm:spPr/>
      <dgm:t>
        <a:bodyPr/>
        <a:lstStyle/>
        <a:p>
          <a:r>
            <a:rPr lang="de-DE" dirty="0"/>
            <a:t>November</a:t>
          </a:r>
        </a:p>
      </dgm:t>
    </dgm:pt>
    <dgm:pt modelId="{55A33E85-B3E3-4A33-98ED-A821D7A17B7B}" type="parTrans" cxnId="{C80362E5-70B7-4477-AEB0-CBDD9C8A669D}">
      <dgm:prSet/>
      <dgm:spPr/>
      <dgm:t>
        <a:bodyPr/>
        <a:lstStyle/>
        <a:p>
          <a:endParaRPr lang="de-DE"/>
        </a:p>
      </dgm:t>
    </dgm:pt>
    <dgm:pt modelId="{7F83F430-B2BA-48D4-AEBD-3AB6F5C08DB5}" type="sibTrans" cxnId="{C80362E5-70B7-4477-AEB0-CBDD9C8A669D}">
      <dgm:prSet/>
      <dgm:spPr/>
      <dgm:t>
        <a:bodyPr/>
        <a:lstStyle/>
        <a:p>
          <a:endParaRPr lang="de-DE"/>
        </a:p>
      </dgm:t>
    </dgm:pt>
    <dgm:pt modelId="{133EF872-BB8C-4542-97BE-2122DD5CB9AB}">
      <dgm:prSet phldrT="[Text]"/>
      <dgm:spPr/>
      <dgm:t>
        <a:bodyPr anchor="b"/>
        <a:lstStyle/>
        <a:p>
          <a:r>
            <a:rPr lang="de-DE" dirty="0"/>
            <a:t>April</a:t>
          </a:r>
        </a:p>
      </dgm:t>
    </dgm:pt>
    <dgm:pt modelId="{35FD7D15-FA91-4353-A6A1-DBDBB2DC4C3E}" type="parTrans" cxnId="{3395ACAD-AF77-4303-A8D9-2EDDEAFBED43}">
      <dgm:prSet/>
      <dgm:spPr/>
      <dgm:t>
        <a:bodyPr/>
        <a:lstStyle/>
        <a:p>
          <a:endParaRPr lang="de-DE"/>
        </a:p>
      </dgm:t>
    </dgm:pt>
    <dgm:pt modelId="{6CF6D10F-9054-4648-9E59-696A84603FCC}" type="sibTrans" cxnId="{3395ACAD-AF77-4303-A8D9-2EDDEAFBED43}">
      <dgm:prSet/>
      <dgm:spPr/>
      <dgm:t>
        <a:bodyPr/>
        <a:lstStyle/>
        <a:p>
          <a:endParaRPr lang="de-DE"/>
        </a:p>
      </dgm:t>
    </dgm:pt>
    <dgm:pt modelId="{E1044507-1F8C-4504-99BA-D6E7C0CC7B75}">
      <dgm:prSet phldrT="[Text]"/>
      <dgm:spPr/>
      <dgm:t>
        <a:bodyPr anchor="b"/>
        <a:lstStyle/>
        <a:p>
          <a:pPr algn="just"/>
          <a:r>
            <a:rPr lang="de-DE" dirty="0"/>
            <a:t>Dezember</a:t>
          </a:r>
        </a:p>
      </dgm:t>
    </dgm:pt>
    <dgm:pt modelId="{792E4276-67C3-4D31-931E-F8F6CCBCA621}" type="parTrans" cxnId="{CB593837-3248-4622-A370-487BAA3BD77C}">
      <dgm:prSet/>
      <dgm:spPr/>
      <dgm:t>
        <a:bodyPr/>
        <a:lstStyle/>
        <a:p>
          <a:endParaRPr lang="de-DE"/>
        </a:p>
      </dgm:t>
    </dgm:pt>
    <dgm:pt modelId="{FF4EB686-D6F4-4B4F-8EB7-918A2395DE3A}" type="sibTrans" cxnId="{CB593837-3248-4622-A370-487BAA3BD77C}">
      <dgm:prSet/>
      <dgm:spPr/>
      <dgm:t>
        <a:bodyPr/>
        <a:lstStyle/>
        <a:p>
          <a:endParaRPr lang="de-DE"/>
        </a:p>
      </dgm:t>
    </dgm:pt>
    <dgm:pt modelId="{5DE3074A-1732-409F-A179-068DB60E5C79}">
      <dgm:prSet phldrT="[Text]"/>
      <dgm:spPr/>
      <dgm:t>
        <a:bodyPr/>
        <a:lstStyle/>
        <a:p>
          <a:r>
            <a:rPr lang="de-DE" dirty="0"/>
            <a:t>Januar</a:t>
          </a:r>
        </a:p>
      </dgm:t>
    </dgm:pt>
    <dgm:pt modelId="{C2AA921D-4C6B-4C88-BFCD-A615A2E88C98}" type="parTrans" cxnId="{C71C15EF-370F-4EA7-BB3B-67CB8DE9FE6B}">
      <dgm:prSet/>
      <dgm:spPr/>
      <dgm:t>
        <a:bodyPr/>
        <a:lstStyle/>
        <a:p>
          <a:endParaRPr lang="de-DE"/>
        </a:p>
      </dgm:t>
    </dgm:pt>
    <dgm:pt modelId="{D2F42A5C-14FA-43EA-BA0B-A640CCF8649B}" type="sibTrans" cxnId="{C71C15EF-370F-4EA7-BB3B-67CB8DE9FE6B}">
      <dgm:prSet/>
      <dgm:spPr/>
      <dgm:t>
        <a:bodyPr/>
        <a:lstStyle/>
        <a:p>
          <a:endParaRPr lang="de-DE"/>
        </a:p>
      </dgm:t>
    </dgm:pt>
    <dgm:pt modelId="{A998BAA1-F130-4D18-9B0F-1EB625000EF5}">
      <dgm:prSet phldrT="[Text]"/>
      <dgm:spPr/>
      <dgm:t>
        <a:bodyPr anchor="b"/>
        <a:lstStyle/>
        <a:p>
          <a:r>
            <a:rPr lang="de-DE" dirty="0"/>
            <a:t>Februar</a:t>
          </a:r>
        </a:p>
      </dgm:t>
    </dgm:pt>
    <dgm:pt modelId="{70C3D6D0-7DC8-468C-9F75-785B775A9A5B}" type="parTrans" cxnId="{BB68BF11-17B4-4FD6-AB28-E1AE151EAC38}">
      <dgm:prSet/>
      <dgm:spPr/>
      <dgm:t>
        <a:bodyPr/>
        <a:lstStyle/>
        <a:p>
          <a:endParaRPr lang="de-DE"/>
        </a:p>
      </dgm:t>
    </dgm:pt>
    <dgm:pt modelId="{EAAB90BC-D6FC-4DC1-9A70-611ECB428C91}" type="sibTrans" cxnId="{BB68BF11-17B4-4FD6-AB28-E1AE151EAC38}">
      <dgm:prSet/>
      <dgm:spPr/>
      <dgm:t>
        <a:bodyPr/>
        <a:lstStyle/>
        <a:p>
          <a:endParaRPr lang="de-DE"/>
        </a:p>
      </dgm:t>
    </dgm:pt>
    <dgm:pt modelId="{FE9DB9A5-918A-47F2-A578-B19E16E12853}">
      <dgm:prSet phldrT="[Text]"/>
      <dgm:spPr/>
      <dgm:t>
        <a:bodyPr/>
        <a:lstStyle/>
        <a:p>
          <a:r>
            <a:rPr lang="de-DE" dirty="0"/>
            <a:t>März</a:t>
          </a:r>
        </a:p>
      </dgm:t>
    </dgm:pt>
    <dgm:pt modelId="{DD8A7AA6-EC3B-4326-BC4E-114B63614C5B}" type="parTrans" cxnId="{3DAEC7DB-945A-4A86-B794-061EBA45C179}">
      <dgm:prSet/>
      <dgm:spPr/>
      <dgm:t>
        <a:bodyPr/>
        <a:lstStyle/>
        <a:p>
          <a:endParaRPr lang="de-DE"/>
        </a:p>
      </dgm:t>
    </dgm:pt>
    <dgm:pt modelId="{9EA12E9F-D384-49A3-A28D-865E2BF57A1A}" type="sibTrans" cxnId="{3DAEC7DB-945A-4A86-B794-061EBA45C179}">
      <dgm:prSet/>
      <dgm:spPr/>
      <dgm:t>
        <a:bodyPr/>
        <a:lstStyle/>
        <a:p>
          <a:endParaRPr lang="de-DE"/>
        </a:p>
      </dgm:t>
    </dgm:pt>
    <dgm:pt modelId="{46634D0E-0DD3-41C4-9DB8-86FD14C5D419}" type="pres">
      <dgm:prSet presAssocID="{5A9812F3-29A2-42C3-9CF0-5232BC7849B4}" presName="Name0" presStyleCnt="0">
        <dgm:presLayoutVars>
          <dgm:dir/>
          <dgm:resizeHandles val="exact"/>
        </dgm:presLayoutVars>
      </dgm:prSet>
      <dgm:spPr/>
    </dgm:pt>
    <dgm:pt modelId="{D29F1195-A650-4856-8905-D1A318B13607}" type="pres">
      <dgm:prSet presAssocID="{5A9812F3-29A2-42C3-9CF0-5232BC7849B4}" presName="arrow" presStyleLbl="bgShp" presStyleIdx="0" presStyleCnt="1"/>
      <dgm:spPr/>
    </dgm:pt>
    <dgm:pt modelId="{16BF0089-246F-4C62-B1D2-752A6E8E8889}" type="pres">
      <dgm:prSet presAssocID="{5A9812F3-29A2-42C3-9CF0-5232BC7849B4}" presName="points" presStyleCnt="0"/>
      <dgm:spPr/>
    </dgm:pt>
    <dgm:pt modelId="{F483C840-5912-4ADA-86C9-40FAF4A71177}" type="pres">
      <dgm:prSet presAssocID="{22B364F1-47D0-409C-82CD-62C13A288713}" presName="compositeA" presStyleCnt="0"/>
      <dgm:spPr/>
    </dgm:pt>
    <dgm:pt modelId="{407F79E9-CC04-4042-A73D-0A9457E07E20}" type="pres">
      <dgm:prSet presAssocID="{22B364F1-47D0-409C-82CD-62C13A288713}" presName="textA" presStyleLbl="revTx" presStyleIdx="0" presStyleCnt="6">
        <dgm:presLayoutVars>
          <dgm:bulletEnabled val="1"/>
        </dgm:presLayoutVars>
      </dgm:prSet>
      <dgm:spPr/>
    </dgm:pt>
    <dgm:pt modelId="{F48F2D77-598B-49EB-9F61-ADFF4E27FDEA}" type="pres">
      <dgm:prSet presAssocID="{22B364F1-47D0-409C-82CD-62C13A288713}" presName="circleA" presStyleLbl="node1" presStyleIdx="0" presStyleCnt="6"/>
      <dgm:spPr/>
    </dgm:pt>
    <dgm:pt modelId="{0EE5BE10-B0EF-43B7-B4A2-A725D6BB2CD1}" type="pres">
      <dgm:prSet presAssocID="{22B364F1-47D0-409C-82CD-62C13A288713}" presName="spaceA" presStyleCnt="0"/>
      <dgm:spPr/>
    </dgm:pt>
    <dgm:pt modelId="{6EE08BF2-9BB8-4471-A9C5-851B8106CC1B}" type="pres">
      <dgm:prSet presAssocID="{7F83F430-B2BA-48D4-AEBD-3AB6F5C08DB5}" presName="space" presStyleCnt="0"/>
      <dgm:spPr/>
    </dgm:pt>
    <dgm:pt modelId="{52E9171D-D5B7-4D6D-9CD1-EC972868BFC1}" type="pres">
      <dgm:prSet presAssocID="{E1044507-1F8C-4504-99BA-D6E7C0CC7B75}" presName="compositeB" presStyleCnt="0"/>
      <dgm:spPr/>
    </dgm:pt>
    <dgm:pt modelId="{D4367DB1-28A0-4F51-9279-BD98FC79C55C}" type="pres">
      <dgm:prSet presAssocID="{E1044507-1F8C-4504-99BA-D6E7C0CC7B75}" presName="textB" presStyleLbl="revTx" presStyleIdx="1" presStyleCnt="6" custAng="0" custLinFactY="-51272" custLinFactNeighborX="139" custLinFactNeighborY="-100000">
        <dgm:presLayoutVars>
          <dgm:bulletEnabled val="1"/>
        </dgm:presLayoutVars>
      </dgm:prSet>
      <dgm:spPr/>
    </dgm:pt>
    <dgm:pt modelId="{B9698907-A9F7-40E5-B35E-74201049F3F7}" type="pres">
      <dgm:prSet presAssocID="{E1044507-1F8C-4504-99BA-D6E7C0CC7B75}" presName="circleB" presStyleLbl="node1" presStyleIdx="1" presStyleCnt="6"/>
      <dgm:spPr/>
    </dgm:pt>
    <dgm:pt modelId="{5429AC1E-8F48-4762-97DF-EB4097048010}" type="pres">
      <dgm:prSet presAssocID="{E1044507-1F8C-4504-99BA-D6E7C0CC7B75}" presName="spaceB" presStyleCnt="0"/>
      <dgm:spPr/>
    </dgm:pt>
    <dgm:pt modelId="{FB1F9B27-7AB2-42AB-9AE4-DF091631187A}" type="pres">
      <dgm:prSet presAssocID="{FF4EB686-D6F4-4B4F-8EB7-918A2395DE3A}" presName="space" presStyleCnt="0"/>
      <dgm:spPr/>
    </dgm:pt>
    <dgm:pt modelId="{333AB5B7-876E-4952-BCC2-2FF53E6CFF12}" type="pres">
      <dgm:prSet presAssocID="{5DE3074A-1732-409F-A179-068DB60E5C79}" presName="compositeA" presStyleCnt="0"/>
      <dgm:spPr/>
    </dgm:pt>
    <dgm:pt modelId="{BE9FB4D1-EBD8-4335-B1CC-9BDC7DCD570B}" type="pres">
      <dgm:prSet presAssocID="{5DE3074A-1732-409F-A179-068DB60E5C79}" presName="textA" presStyleLbl="revTx" presStyleIdx="2" presStyleCnt="6">
        <dgm:presLayoutVars>
          <dgm:bulletEnabled val="1"/>
        </dgm:presLayoutVars>
      </dgm:prSet>
      <dgm:spPr/>
    </dgm:pt>
    <dgm:pt modelId="{97925F3E-9309-4CF1-A07A-489705EB7D3C}" type="pres">
      <dgm:prSet presAssocID="{5DE3074A-1732-409F-A179-068DB60E5C79}" presName="circleA" presStyleLbl="node1" presStyleIdx="2" presStyleCnt="6"/>
      <dgm:spPr/>
    </dgm:pt>
    <dgm:pt modelId="{B3A2140B-7BF2-49A0-9A93-95EAD77856BF}" type="pres">
      <dgm:prSet presAssocID="{5DE3074A-1732-409F-A179-068DB60E5C79}" presName="spaceA" presStyleCnt="0"/>
      <dgm:spPr/>
    </dgm:pt>
    <dgm:pt modelId="{CB2D5C3E-8DBD-4389-8E27-4C84D6558DE7}" type="pres">
      <dgm:prSet presAssocID="{D2F42A5C-14FA-43EA-BA0B-A640CCF8649B}" presName="space" presStyleCnt="0"/>
      <dgm:spPr/>
    </dgm:pt>
    <dgm:pt modelId="{38D450C7-8768-4D03-8CD3-B66CDCD963DD}" type="pres">
      <dgm:prSet presAssocID="{A998BAA1-F130-4D18-9B0F-1EB625000EF5}" presName="compositeB" presStyleCnt="0"/>
      <dgm:spPr/>
    </dgm:pt>
    <dgm:pt modelId="{0D316C94-79BA-4FC8-B887-65CC634EC991}" type="pres">
      <dgm:prSet presAssocID="{A998BAA1-F130-4D18-9B0F-1EB625000EF5}" presName="textB" presStyleLbl="revTx" presStyleIdx="3" presStyleCnt="6" custLinFactY="-49803" custLinFactNeighborX="-589" custLinFactNeighborY="-100000">
        <dgm:presLayoutVars>
          <dgm:bulletEnabled val="1"/>
        </dgm:presLayoutVars>
      </dgm:prSet>
      <dgm:spPr/>
    </dgm:pt>
    <dgm:pt modelId="{17A0A7A4-EC7F-46D9-A4D8-6861FF422369}" type="pres">
      <dgm:prSet presAssocID="{A998BAA1-F130-4D18-9B0F-1EB625000EF5}" presName="circleB" presStyleLbl="node1" presStyleIdx="3" presStyleCnt="6"/>
      <dgm:spPr/>
    </dgm:pt>
    <dgm:pt modelId="{D280A354-0A7B-4698-8BAD-44F3B681B08B}" type="pres">
      <dgm:prSet presAssocID="{A998BAA1-F130-4D18-9B0F-1EB625000EF5}" presName="spaceB" presStyleCnt="0"/>
      <dgm:spPr/>
    </dgm:pt>
    <dgm:pt modelId="{418E2ECD-BAF7-47E3-8214-551B1AA1CEC9}" type="pres">
      <dgm:prSet presAssocID="{EAAB90BC-D6FC-4DC1-9A70-611ECB428C91}" presName="space" presStyleCnt="0"/>
      <dgm:spPr/>
    </dgm:pt>
    <dgm:pt modelId="{0F37211D-FB20-4E00-A186-DB50496301DF}" type="pres">
      <dgm:prSet presAssocID="{FE9DB9A5-918A-47F2-A578-B19E16E12853}" presName="compositeA" presStyleCnt="0"/>
      <dgm:spPr/>
    </dgm:pt>
    <dgm:pt modelId="{70438E4C-273C-4BA6-BFB4-8B9EA9F20462}" type="pres">
      <dgm:prSet presAssocID="{FE9DB9A5-918A-47F2-A578-B19E16E12853}" presName="textA" presStyleLbl="revTx" presStyleIdx="4" presStyleCnt="6">
        <dgm:presLayoutVars>
          <dgm:bulletEnabled val="1"/>
        </dgm:presLayoutVars>
      </dgm:prSet>
      <dgm:spPr/>
    </dgm:pt>
    <dgm:pt modelId="{1FEE8D1F-1E48-44F3-8DE8-0C85D08FAE71}" type="pres">
      <dgm:prSet presAssocID="{FE9DB9A5-918A-47F2-A578-B19E16E12853}" presName="circleA" presStyleLbl="node1" presStyleIdx="4" presStyleCnt="6"/>
      <dgm:spPr/>
    </dgm:pt>
    <dgm:pt modelId="{B3496CD9-9090-463B-BE53-061288BDEFC0}" type="pres">
      <dgm:prSet presAssocID="{FE9DB9A5-918A-47F2-A578-B19E16E12853}" presName="spaceA" presStyleCnt="0"/>
      <dgm:spPr/>
    </dgm:pt>
    <dgm:pt modelId="{D48DC138-F3E2-4A45-BE29-16CF963CA59C}" type="pres">
      <dgm:prSet presAssocID="{9EA12E9F-D384-49A3-A28D-865E2BF57A1A}" presName="space" presStyleCnt="0"/>
      <dgm:spPr/>
    </dgm:pt>
    <dgm:pt modelId="{37FCE444-3494-4FB0-9E5D-53CB18FDD26B}" type="pres">
      <dgm:prSet presAssocID="{133EF872-BB8C-4542-97BE-2122DD5CB9AB}" presName="compositeB" presStyleCnt="0"/>
      <dgm:spPr/>
    </dgm:pt>
    <dgm:pt modelId="{342CF2F0-9CD9-424A-9B65-A9CE280BF90F}" type="pres">
      <dgm:prSet presAssocID="{133EF872-BB8C-4542-97BE-2122DD5CB9AB}" presName="textB" presStyleLbl="revTx" presStyleIdx="5" presStyleCnt="6" custLinFactY="-50538" custLinFactNeighborX="-96" custLinFactNeighborY="-100000">
        <dgm:presLayoutVars>
          <dgm:bulletEnabled val="1"/>
        </dgm:presLayoutVars>
      </dgm:prSet>
      <dgm:spPr/>
    </dgm:pt>
    <dgm:pt modelId="{C01E5181-A04D-446C-ADD0-6733D73FAB37}" type="pres">
      <dgm:prSet presAssocID="{133EF872-BB8C-4542-97BE-2122DD5CB9AB}" presName="circleB" presStyleLbl="node1" presStyleIdx="5" presStyleCnt="6"/>
      <dgm:spPr/>
    </dgm:pt>
    <dgm:pt modelId="{1FFEA81E-B7B4-403D-BAE6-75CD0F2A40FC}" type="pres">
      <dgm:prSet presAssocID="{133EF872-BB8C-4542-97BE-2122DD5CB9AB}" presName="spaceB" presStyleCnt="0"/>
      <dgm:spPr/>
    </dgm:pt>
  </dgm:ptLst>
  <dgm:cxnLst>
    <dgm:cxn modelId="{A48A840A-C799-4D8E-B986-43577A15FC94}" type="presOf" srcId="{A998BAA1-F130-4D18-9B0F-1EB625000EF5}" destId="{0D316C94-79BA-4FC8-B887-65CC634EC991}" srcOrd="0" destOrd="0" presId="urn:microsoft.com/office/officeart/2005/8/layout/hProcess11"/>
    <dgm:cxn modelId="{BB68BF11-17B4-4FD6-AB28-E1AE151EAC38}" srcId="{5A9812F3-29A2-42C3-9CF0-5232BC7849B4}" destId="{A998BAA1-F130-4D18-9B0F-1EB625000EF5}" srcOrd="3" destOrd="0" parTransId="{70C3D6D0-7DC8-468C-9F75-785B775A9A5B}" sibTransId="{EAAB90BC-D6FC-4DC1-9A70-611ECB428C91}"/>
    <dgm:cxn modelId="{CB593837-3248-4622-A370-487BAA3BD77C}" srcId="{5A9812F3-29A2-42C3-9CF0-5232BC7849B4}" destId="{E1044507-1F8C-4504-99BA-D6E7C0CC7B75}" srcOrd="1" destOrd="0" parTransId="{792E4276-67C3-4D31-931E-F8F6CCBCA621}" sibTransId="{FF4EB686-D6F4-4B4F-8EB7-918A2395DE3A}"/>
    <dgm:cxn modelId="{35111C99-D92F-49C0-A475-3E232C607742}" type="presOf" srcId="{FE9DB9A5-918A-47F2-A578-B19E16E12853}" destId="{70438E4C-273C-4BA6-BFB4-8B9EA9F20462}" srcOrd="0" destOrd="0" presId="urn:microsoft.com/office/officeart/2005/8/layout/hProcess11"/>
    <dgm:cxn modelId="{59C502A8-13F6-44C5-B21F-886C67570872}" type="presOf" srcId="{5DE3074A-1732-409F-A179-068DB60E5C79}" destId="{BE9FB4D1-EBD8-4335-B1CC-9BDC7DCD570B}" srcOrd="0" destOrd="0" presId="urn:microsoft.com/office/officeart/2005/8/layout/hProcess11"/>
    <dgm:cxn modelId="{3395ACAD-AF77-4303-A8D9-2EDDEAFBED43}" srcId="{5A9812F3-29A2-42C3-9CF0-5232BC7849B4}" destId="{133EF872-BB8C-4542-97BE-2122DD5CB9AB}" srcOrd="5" destOrd="0" parTransId="{35FD7D15-FA91-4353-A6A1-DBDBB2DC4C3E}" sibTransId="{6CF6D10F-9054-4648-9E59-696A84603FCC}"/>
    <dgm:cxn modelId="{57CFBFB4-740D-4CDB-B3E4-2C39598AD2B2}" type="presOf" srcId="{E1044507-1F8C-4504-99BA-D6E7C0CC7B75}" destId="{D4367DB1-28A0-4F51-9279-BD98FC79C55C}" srcOrd="0" destOrd="0" presId="urn:microsoft.com/office/officeart/2005/8/layout/hProcess11"/>
    <dgm:cxn modelId="{DC943ACE-0188-4299-9C6F-A32769289AD0}" type="presOf" srcId="{5A9812F3-29A2-42C3-9CF0-5232BC7849B4}" destId="{46634D0E-0DD3-41C4-9DB8-86FD14C5D419}" srcOrd="0" destOrd="0" presId="urn:microsoft.com/office/officeart/2005/8/layout/hProcess11"/>
    <dgm:cxn modelId="{3DAEC7DB-945A-4A86-B794-061EBA45C179}" srcId="{5A9812F3-29A2-42C3-9CF0-5232BC7849B4}" destId="{FE9DB9A5-918A-47F2-A578-B19E16E12853}" srcOrd="4" destOrd="0" parTransId="{DD8A7AA6-EC3B-4326-BC4E-114B63614C5B}" sibTransId="{9EA12E9F-D384-49A3-A28D-865E2BF57A1A}"/>
    <dgm:cxn modelId="{ACDBD7E4-49E5-4CA1-ABB0-2770F88A19B2}" type="presOf" srcId="{133EF872-BB8C-4542-97BE-2122DD5CB9AB}" destId="{342CF2F0-9CD9-424A-9B65-A9CE280BF90F}" srcOrd="0" destOrd="0" presId="urn:microsoft.com/office/officeart/2005/8/layout/hProcess11"/>
    <dgm:cxn modelId="{C80362E5-70B7-4477-AEB0-CBDD9C8A669D}" srcId="{5A9812F3-29A2-42C3-9CF0-5232BC7849B4}" destId="{22B364F1-47D0-409C-82CD-62C13A288713}" srcOrd="0" destOrd="0" parTransId="{55A33E85-B3E3-4A33-98ED-A821D7A17B7B}" sibTransId="{7F83F430-B2BA-48D4-AEBD-3AB6F5C08DB5}"/>
    <dgm:cxn modelId="{CC5901ED-D817-4BCF-88F7-D5AF0D8428A7}" type="presOf" srcId="{22B364F1-47D0-409C-82CD-62C13A288713}" destId="{407F79E9-CC04-4042-A73D-0A9457E07E20}" srcOrd="0" destOrd="0" presId="urn:microsoft.com/office/officeart/2005/8/layout/hProcess11"/>
    <dgm:cxn modelId="{C71C15EF-370F-4EA7-BB3B-67CB8DE9FE6B}" srcId="{5A9812F3-29A2-42C3-9CF0-5232BC7849B4}" destId="{5DE3074A-1732-409F-A179-068DB60E5C79}" srcOrd="2" destOrd="0" parTransId="{C2AA921D-4C6B-4C88-BFCD-A615A2E88C98}" sibTransId="{D2F42A5C-14FA-43EA-BA0B-A640CCF8649B}"/>
    <dgm:cxn modelId="{B8CB1FA9-A726-4192-A742-5A00B145B898}" type="presParOf" srcId="{46634D0E-0DD3-41C4-9DB8-86FD14C5D419}" destId="{D29F1195-A650-4856-8905-D1A318B13607}" srcOrd="0" destOrd="0" presId="urn:microsoft.com/office/officeart/2005/8/layout/hProcess11"/>
    <dgm:cxn modelId="{8ECED319-FA5C-4EF3-9ECF-B10D7E861F3C}" type="presParOf" srcId="{46634D0E-0DD3-41C4-9DB8-86FD14C5D419}" destId="{16BF0089-246F-4C62-B1D2-752A6E8E8889}" srcOrd="1" destOrd="0" presId="urn:microsoft.com/office/officeart/2005/8/layout/hProcess11"/>
    <dgm:cxn modelId="{5A8FE729-3044-4CB7-A1E9-9843D5D54FC4}" type="presParOf" srcId="{16BF0089-246F-4C62-B1D2-752A6E8E8889}" destId="{F483C840-5912-4ADA-86C9-40FAF4A71177}" srcOrd="0" destOrd="0" presId="urn:microsoft.com/office/officeart/2005/8/layout/hProcess11"/>
    <dgm:cxn modelId="{7339E5AB-6AAB-4DD9-8F7D-86AA5646E317}" type="presParOf" srcId="{F483C840-5912-4ADA-86C9-40FAF4A71177}" destId="{407F79E9-CC04-4042-A73D-0A9457E07E20}" srcOrd="0" destOrd="0" presId="urn:microsoft.com/office/officeart/2005/8/layout/hProcess11"/>
    <dgm:cxn modelId="{AF4DB111-EB91-47C7-AB93-2E6EBDC3FC79}" type="presParOf" srcId="{F483C840-5912-4ADA-86C9-40FAF4A71177}" destId="{F48F2D77-598B-49EB-9F61-ADFF4E27FDEA}" srcOrd="1" destOrd="0" presId="urn:microsoft.com/office/officeart/2005/8/layout/hProcess11"/>
    <dgm:cxn modelId="{4F587B5B-B878-44FD-B1B7-461126224664}" type="presParOf" srcId="{F483C840-5912-4ADA-86C9-40FAF4A71177}" destId="{0EE5BE10-B0EF-43B7-B4A2-A725D6BB2CD1}" srcOrd="2" destOrd="0" presId="urn:microsoft.com/office/officeart/2005/8/layout/hProcess11"/>
    <dgm:cxn modelId="{59E7C25D-18AD-459B-B363-DCA37CFCD053}" type="presParOf" srcId="{16BF0089-246F-4C62-B1D2-752A6E8E8889}" destId="{6EE08BF2-9BB8-4471-A9C5-851B8106CC1B}" srcOrd="1" destOrd="0" presId="urn:microsoft.com/office/officeart/2005/8/layout/hProcess11"/>
    <dgm:cxn modelId="{7A734467-544E-48B7-9C80-DE463F5F6EA3}" type="presParOf" srcId="{16BF0089-246F-4C62-B1D2-752A6E8E8889}" destId="{52E9171D-D5B7-4D6D-9CD1-EC972868BFC1}" srcOrd="2" destOrd="0" presId="urn:microsoft.com/office/officeart/2005/8/layout/hProcess11"/>
    <dgm:cxn modelId="{71638BF3-D6E1-4F31-8BE7-833FB751B03B}" type="presParOf" srcId="{52E9171D-D5B7-4D6D-9CD1-EC972868BFC1}" destId="{D4367DB1-28A0-4F51-9279-BD98FC79C55C}" srcOrd="0" destOrd="0" presId="urn:microsoft.com/office/officeart/2005/8/layout/hProcess11"/>
    <dgm:cxn modelId="{E09695EC-CAC5-4074-AB4D-8A62FDD8886C}" type="presParOf" srcId="{52E9171D-D5B7-4D6D-9CD1-EC972868BFC1}" destId="{B9698907-A9F7-40E5-B35E-74201049F3F7}" srcOrd="1" destOrd="0" presId="urn:microsoft.com/office/officeart/2005/8/layout/hProcess11"/>
    <dgm:cxn modelId="{2792FF06-4BEF-4346-B810-628D66019134}" type="presParOf" srcId="{52E9171D-D5B7-4D6D-9CD1-EC972868BFC1}" destId="{5429AC1E-8F48-4762-97DF-EB4097048010}" srcOrd="2" destOrd="0" presId="urn:microsoft.com/office/officeart/2005/8/layout/hProcess11"/>
    <dgm:cxn modelId="{BE18D0A5-6F96-4013-8050-C65273A91B15}" type="presParOf" srcId="{16BF0089-246F-4C62-B1D2-752A6E8E8889}" destId="{FB1F9B27-7AB2-42AB-9AE4-DF091631187A}" srcOrd="3" destOrd="0" presId="urn:microsoft.com/office/officeart/2005/8/layout/hProcess11"/>
    <dgm:cxn modelId="{F095E42E-72E4-4FDA-8607-4BF1D2CBE0BE}" type="presParOf" srcId="{16BF0089-246F-4C62-B1D2-752A6E8E8889}" destId="{333AB5B7-876E-4952-BCC2-2FF53E6CFF12}" srcOrd="4" destOrd="0" presId="urn:microsoft.com/office/officeart/2005/8/layout/hProcess11"/>
    <dgm:cxn modelId="{AE0FDE6E-4E00-4672-9549-6E57D4683ABD}" type="presParOf" srcId="{333AB5B7-876E-4952-BCC2-2FF53E6CFF12}" destId="{BE9FB4D1-EBD8-4335-B1CC-9BDC7DCD570B}" srcOrd="0" destOrd="0" presId="urn:microsoft.com/office/officeart/2005/8/layout/hProcess11"/>
    <dgm:cxn modelId="{73589C0D-4BE8-419B-9DA9-81C6E49EBDA4}" type="presParOf" srcId="{333AB5B7-876E-4952-BCC2-2FF53E6CFF12}" destId="{97925F3E-9309-4CF1-A07A-489705EB7D3C}" srcOrd="1" destOrd="0" presId="urn:microsoft.com/office/officeart/2005/8/layout/hProcess11"/>
    <dgm:cxn modelId="{7888322D-BBAA-4066-9D85-3BC35888A21B}" type="presParOf" srcId="{333AB5B7-876E-4952-BCC2-2FF53E6CFF12}" destId="{B3A2140B-7BF2-49A0-9A93-95EAD77856BF}" srcOrd="2" destOrd="0" presId="urn:microsoft.com/office/officeart/2005/8/layout/hProcess11"/>
    <dgm:cxn modelId="{08C5C82A-89D0-4DA0-9236-A2610F619F8C}" type="presParOf" srcId="{16BF0089-246F-4C62-B1D2-752A6E8E8889}" destId="{CB2D5C3E-8DBD-4389-8E27-4C84D6558DE7}" srcOrd="5" destOrd="0" presId="urn:microsoft.com/office/officeart/2005/8/layout/hProcess11"/>
    <dgm:cxn modelId="{5D275CB1-7700-416C-B8BD-B6EBBAFB5642}" type="presParOf" srcId="{16BF0089-246F-4C62-B1D2-752A6E8E8889}" destId="{38D450C7-8768-4D03-8CD3-B66CDCD963DD}" srcOrd="6" destOrd="0" presId="urn:microsoft.com/office/officeart/2005/8/layout/hProcess11"/>
    <dgm:cxn modelId="{EC0F62D5-D4B4-4FBA-947C-FCCE600EFDDA}" type="presParOf" srcId="{38D450C7-8768-4D03-8CD3-B66CDCD963DD}" destId="{0D316C94-79BA-4FC8-B887-65CC634EC991}" srcOrd="0" destOrd="0" presId="urn:microsoft.com/office/officeart/2005/8/layout/hProcess11"/>
    <dgm:cxn modelId="{FB657559-07DD-42FA-B16E-A399BFCA7C85}" type="presParOf" srcId="{38D450C7-8768-4D03-8CD3-B66CDCD963DD}" destId="{17A0A7A4-EC7F-46D9-A4D8-6861FF422369}" srcOrd="1" destOrd="0" presId="urn:microsoft.com/office/officeart/2005/8/layout/hProcess11"/>
    <dgm:cxn modelId="{53A01D6F-0B1D-47E2-A28F-93DD631BE55C}" type="presParOf" srcId="{38D450C7-8768-4D03-8CD3-B66CDCD963DD}" destId="{D280A354-0A7B-4698-8BAD-44F3B681B08B}" srcOrd="2" destOrd="0" presId="urn:microsoft.com/office/officeart/2005/8/layout/hProcess11"/>
    <dgm:cxn modelId="{3EB97B80-C555-4C99-8C2F-86EA8DBEA384}" type="presParOf" srcId="{16BF0089-246F-4C62-B1D2-752A6E8E8889}" destId="{418E2ECD-BAF7-47E3-8214-551B1AA1CEC9}" srcOrd="7" destOrd="0" presId="urn:microsoft.com/office/officeart/2005/8/layout/hProcess11"/>
    <dgm:cxn modelId="{1BFD97FE-DB5C-4DE7-B5CA-5928CE4A72FE}" type="presParOf" srcId="{16BF0089-246F-4C62-B1D2-752A6E8E8889}" destId="{0F37211D-FB20-4E00-A186-DB50496301DF}" srcOrd="8" destOrd="0" presId="urn:microsoft.com/office/officeart/2005/8/layout/hProcess11"/>
    <dgm:cxn modelId="{BC06464E-D588-42BB-900F-BD37792E0DB5}" type="presParOf" srcId="{0F37211D-FB20-4E00-A186-DB50496301DF}" destId="{70438E4C-273C-4BA6-BFB4-8B9EA9F20462}" srcOrd="0" destOrd="0" presId="urn:microsoft.com/office/officeart/2005/8/layout/hProcess11"/>
    <dgm:cxn modelId="{DDF5245D-9C29-4E83-AF1D-DDB54C96B6E8}" type="presParOf" srcId="{0F37211D-FB20-4E00-A186-DB50496301DF}" destId="{1FEE8D1F-1E48-44F3-8DE8-0C85D08FAE71}" srcOrd="1" destOrd="0" presId="urn:microsoft.com/office/officeart/2005/8/layout/hProcess11"/>
    <dgm:cxn modelId="{2EE18026-4B5B-4F6A-8245-6C166FDB06F4}" type="presParOf" srcId="{0F37211D-FB20-4E00-A186-DB50496301DF}" destId="{B3496CD9-9090-463B-BE53-061288BDEFC0}" srcOrd="2" destOrd="0" presId="urn:microsoft.com/office/officeart/2005/8/layout/hProcess11"/>
    <dgm:cxn modelId="{E44FBD18-789C-4DF0-A3E5-A1074376D110}" type="presParOf" srcId="{16BF0089-246F-4C62-B1D2-752A6E8E8889}" destId="{D48DC138-F3E2-4A45-BE29-16CF963CA59C}" srcOrd="9" destOrd="0" presId="urn:microsoft.com/office/officeart/2005/8/layout/hProcess11"/>
    <dgm:cxn modelId="{D9E3456C-ECEB-4DE4-8A13-84602C3967DA}" type="presParOf" srcId="{16BF0089-246F-4C62-B1D2-752A6E8E8889}" destId="{37FCE444-3494-4FB0-9E5D-53CB18FDD26B}" srcOrd="10" destOrd="0" presId="urn:microsoft.com/office/officeart/2005/8/layout/hProcess11"/>
    <dgm:cxn modelId="{20F3FC8F-CCA7-4772-BD66-767374FFAAEA}" type="presParOf" srcId="{37FCE444-3494-4FB0-9E5D-53CB18FDD26B}" destId="{342CF2F0-9CD9-424A-9B65-A9CE280BF90F}" srcOrd="0" destOrd="0" presId="urn:microsoft.com/office/officeart/2005/8/layout/hProcess11"/>
    <dgm:cxn modelId="{B7D39A21-7598-4F3A-8B98-C39D184FB9A8}" type="presParOf" srcId="{37FCE444-3494-4FB0-9E5D-53CB18FDD26B}" destId="{C01E5181-A04D-446C-ADD0-6733D73FAB37}" srcOrd="1" destOrd="0" presId="urn:microsoft.com/office/officeart/2005/8/layout/hProcess11"/>
    <dgm:cxn modelId="{EFE8B342-AC3F-4C2D-A367-5B3B7E44254F}" type="presParOf" srcId="{37FCE444-3494-4FB0-9E5D-53CB18FDD26B}" destId="{1FFEA81E-B7B4-403D-BAE6-75CD0F2A40F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812F3-29A2-42C3-9CF0-5232BC7849B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33EF872-BB8C-4542-97BE-2122DD5CB9AB}">
      <dgm:prSet phldrT="[Text]" custT="1"/>
      <dgm:spPr/>
      <dgm:t>
        <a:bodyPr lIns="0" rIns="0" anchor="b"/>
        <a:lstStyle/>
        <a:p>
          <a:r>
            <a:rPr lang="de-DE" sz="1000" b="1" dirty="0"/>
            <a:t>Juli</a:t>
          </a:r>
        </a:p>
      </dgm:t>
    </dgm:pt>
    <dgm:pt modelId="{35FD7D15-FA91-4353-A6A1-DBDBB2DC4C3E}" type="parTrans" cxnId="{3395ACAD-AF77-4303-A8D9-2EDDEAFBED43}">
      <dgm:prSet/>
      <dgm:spPr/>
      <dgm:t>
        <a:bodyPr/>
        <a:lstStyle/>
        <a:p>
          <a:endParaRPr lang="de-DE"/>
        </a:p>
      </dgm:t>
    </dgm:pt>
    <dgm:pt modelId="{6CF6D10F-9054-4648-9E59-696A84603FCC}" type="sibTrans" cxnId="{3395ACAD-AF77-4303-A8D9-2EDDEAFBED43}">
      <dgm:prSet/>
      <dgm:spPr/>
      <dgm:t>
        <a:bodyPr/>
        <a:lstStyle/>
        <a:p>
          <a:endParaRPr lang="de-DE"/>
        </a:p>
      </dgm:t>
    </dgm:pt>
    <dgm:pt modelId="{E1044507-1F8C-4504-99BA-D6E7C0CC7B75}">
      <dgm:prSet phldrT="[Text]" custT="1"/>
      <dgm:spPr/>
      <dgm:t>
        <a:bodyPr lIns="0" rIns="0" anchor="b"/>
        <a:lstStyle/>
        <a:p>
          <a:pPr algn="ctr"/>
          <a:r>
            <a:rPr lang="de-DE" sz="1000" b="1" dirty="0"/>
            <a:t>März</a:t>
          </a:r>
        </a:p>
      </dgm:t>
    </dgm:pt>
    <dgm:pt modelId="{792E4276-67C3-4D31-931E-F8F6CCBCA621}" type="parTrans" cxnId="{CB593837-3248-4622-A370-487BAA3BD77C}">
      <dgm:prSet/>
      <dgm:spPr/>
      <dgm:t>
        <a:bodyPr/>
        <a:lstStyle/>
        <a:p>
          <a:endParaRPr lang="de-DE"/>
        </a:p>
      </dgm:t>
    </dgm:pt>
    <dgm:pt modelId="{FF4EB686-D6F4-4B4F-8EB7-918A2395DE3A}" type="sibTrans" cxnId="{CB593837-3248-4622-A370-487BAA3BD77C}">
      <dgm:prSet/>
      <dgm:spPr/>
      <dgm:t>
        <a:bodyPr/>
        <a:lstStyle/>
        <a:p>
          <a:endParaRPr lang="de-DE"/>
        </a:p>
      </dgm:t>
    </dgm:pt>
    <dgm:pt modelId="{5DE3074A-1732-409F-A179-068DB60E5C79}">
      <dgm:prSet phldrT="[Text]" custT="1"/>
      <dgm:spPr/>
      <dgm:t>
        <a:bodyPr lIns="0" rIns="0"/>
        <a:lstStyle/>
        <a:p>
          <a:r>
            <a:rPr lang="de-DE" sz="1000" b="1" dirty="0"/>
            <a:t>April</a:t>
          </a:r>
        </a:p>
      </dgm:t>
    </dgm:pt>
    <dgm:pt modelId="{C2AA921D-4C6B-4C88-BFCD-A615A2E88C98}" type="parTrans" cxnId="{C71C15EF-370F-4EA7-BB3B-67CB8DE9FE6B}">
      <dgm:prSet/>
      <dgm:spPr/>
      <dgm:t>
        <a:bodyPr/>
        <a:lstStyle/>
        <a:p>
          <a:endParaRPr lang="de-DE"/>
        </a:p>
      </dgm:t>
    </dgm:pt>
    <dgm:pt modelId="{D2F42A5C-14FA-43EA-BA0B-A640CCF8649B}" type="sibTrans" cxnId="{C71C15EF-370F-4EA7-BB3B-67CB8DE9FE6B}">
      <dgm:prSet/>
      <dgm:spPr/>
      <dgm:t>
        <a:bodyPr/>
        <a:lstStyle/>
        <a:p>
          <a:endParaRPr lang="de-DE"/>
        </a:p>
      </dgm:t>
    </dgm:pt>
    <dgm:pt modelId="{A998BAA1-F130-4D18-9B0F-1EB625000EF5}">
      <dgm:prSet phldrT="[Text]" custT="1"/>
      <dgm:spPr/>
      <dgm:t>
        <a:bodyPr lIns="0" rIns="0" anchor="b"/>
        <a:lstStyle/>
        <a:p>
          <a:r>
            <a:rPr lang="de-DE" sz="1000" b="1" dirty="0"/>
            <a:t>Mai</a:t>
          </a:r>
        </a:p>
      </dgm:t>
    </dgm:pt>
    <dgm:pt modelId="{70C3D6D0-7DC8-468C-9F75-785B775A9A5B}" type="parTrans" cxnId="{BB68BF11-17B4-4FD6-AB28-E1AE151EAC38}">
      <dgm:prSet/>
      <dgm:spPr/>
      <dgm:t>
        <a:bodyPr/>
        <a:lstStyle/>
        <a:p>
          <a:endParaRPr lang="de-DE"/>
        </a:p>
      </dgm:t>
    </dgm:pt>
    <dgm:pt modelId="{EAAB90BC-D6FC-4DC1-9A70-611ECB428C91}" type="sibTrans" cxnId="{BB68BF11-17B4-4FD6-AB28-E1AE151EAC38}">
      <dgm:prSet/>
      <dgm:spPr/>
      <dgm:t>
        <a:bodyPr/>
        <a:lstStyle/>
        <a:p>
          <a:endParaRPr lang="de-DE"/>
        </a:p>
      </dgm:t>
    </dgm:pt>
    <dgm:pt modelId="{FE9DB9A5-918A-47F2-A578-B19E16E12853}">
      <dgm:prSet phldrT="[Text]" custT="1"/>
      <dgm:spPr/>
      <dgm:t>
        <a:bodyPr lIns="0" rIns="0"/>
        <a:lstStyle/>
        <a:p>
          <a:r>
            <a:rPr lang="de-DE" sz="1000" b="1" dirty="0"/>
            <a:t>Juni</a:t>
          </a:r>
        </a:p>
      </dgm:t>
    </dgm:pt>
    <dgm:pt modelId="{DD8A7AA6-EC3B-4326-BC4E-114B63614C5B}" type="parTrans" cxnId="{3DAEC7DB-945A-4A86-B794-061EBA45C179}">
      <dgm:prSet/>
      <dgm:spPr/>
      <dgm:t>
        <a:bodyPr/>
        <a:lstStyle/>
        <a:p>
          <a:endParaRPr lang="de-DE"/>
        </a:p>
      </dgm:t>
    </dgm:pt>
    <dgm:pt modelId="{9EA12E9F-D384-49A3-A28D-865E2BF57A1A}" type="sibTrans" cxnId="{3DAEC7DB-945A-4A86-B794-061EBA45C179}">
      <dgm:prSet/>
      <dgm:spPr/>
      <dgm:t>
        <a:bodyPr/>
        <a:lstStyle/>
        <a:p>
          <a:endParaRPr lang="de-DE"/>
        </a:p>
      </dgm:t>
    </dgm:pt>
    <dgm:pt modelId="{CEA91BC0-3A02-4571-B16D-F7C30EFF5415}">
      <dgm:prSet custT="1"/>
      <dgm:spPr/>
      <dgm:t>
        <a:bodyPr lIns="0" rIns="0"/>
        <a:lstStyle/>
        <a:p>
          <a:r>
            <a:rPr lang="de-DE" sz="1000" b="1" dirty="0"/>
            <a:t>August</a:t>
          </a:r>
        </a:p>
      </dgm:t>
    </dgm:pt>
    <dgm:pt modelId="{1BD554EE-4DA0-46D7-BAF7-F39B7F979192}" type="parTrans" cxnId="{41B5B205-431D-4686-AD8C-60BDB34BFA08}">
      <dgm:prSet/>
      <dgm:spPr/>
      <dgm:t>
        <a:bodyPr/>
        <a:lstStyle/>
        <a:p>
          <a:endParaRPr lang="de-DE"/>
        </a:p>
      </dgm:t>
    </dgm:pt>
    <dgm:pt modelId="{81D5DDBF-9EA5-4D5D-A0B2-CB8FD4806653}" type="sibTrans" cxnId="{41B5B205-431D-4686-AD8C-60BDB34BFA08}">
      <dgm:prSet/>
      <dgm:spPr/>
      <dgm:t>
        <a:bodyPr/>
        <a:lstStyle/>
        <a:p>
          <a:endParaRPr lang="de-DE"/>
        </a:p>
      </dgm:t>
    </dgm:pt>
    <dgm:pt modelId="{1B2856B9-DC71-460D-9C2A-19DB567FD37C}">
      <dgm:prSet custT="1"/>
      <dgm:spPr/>
      <dgm:t>
        <a:bodyPr lIns="0" rIns="0" anchor="b"/>
        <a:lstStyle/>
        <a:p>
          <a:r>
            <a:rPr lang="de-DE" sz="1000" b="1" dirty="0"/>
            <a:t>September</a:t>
          </a:r>
        </a:p>
      </dgm:t>
    </dgm:pt>
    <dgm:pt modelId="{E16BCD4D-7A9C-4469-B39C-C339AAFF09D9}" type="parTrans" cxnId="{138AE941-B66C-47D9-A933-C56F646C3F81}">
      <dgm:prSet/>
      <dgm:spPr/>
      <dgm:t>
        <a:bodyPr/>
        <a:lstStyle/>
        <a:p>
          <a:endParaRPr lang="de-DE"/>
        </a:p>
      </dgm:t>
    </dgm:pt>
    <dgm:pt modelId="{3B65E91E-9D3C-4EAE-B548-7D61CC40F88A}" type="sibTrans" cxnId="{138AE941-B66C-47D9-A933-C56F646C3F81}">
      <dgm:prSet/>
      <dgm:spPr/>
      <dgm:t>
        <a:bodyPr/>
        <a:lstStyle/>
        <a:p>
          <a:endParaRPr lang="de-DE"/>
        </a:p>
      </dgm:t>
    </dgm:pt>
    <dgm:pt modelId="{48C89119-E17E-4618-A972-2A0ADADF9413}">
      <dgm:prSet custT="1"/>
      <dgm:spPr/>
      <dgm:t>
        <a:bodyPr lIns="0" rIns="0"/>
        <a:lstStyle/>
        <a:p>
          <a:r>
            <a:rPr lang="de-DE" sz="1000" b="1" dirty="0"/>
            <a:t>Okober</a:t>
          </a:r>
        </a:p>
      </dgm:t>
    </dgm:pt>
    <dgm:pt modelId="{1F5F2813-85DE-4983-9A88-52FF9354405C}" type="parTrans" cxnId="{DB2B852A-A068-4D40-BCA7-B6AF33B3ED60}">
      <dgm:prSet/>
      <dgm:spPr/>
      <dgm:t>
        <a:bodyPr/>
        <a:lstStyle/>
        <a:p>
          <a:endParaRPr lang="de-DE"/>
        </a:p>
      </dgm:t>
    </dgm:pt>
    <dgm:pt modelId="{53E33727-ED9B-4576-9992-B9216F5086A2}" type="sibTrans" cxnId="{DB2B852A-A068-4D40-BCA7-B6AF33B3ED60}">
      <dgm:prSet/>
      <dgm:spPr/>
      <dgm:t>
        <a:bodyPr/>
        <a:lstStyle/>
        <a:p>
          <a:endParaRPr lang="de-DE"/>
        </a:p>
      </dgm:t>
    </dgm:pt>
    <dgm:pt modelId="{C0C04DC4-A970-4A1A-9F61-5199040F7755}">
      <dgm:prSet custT="1"/>
      <dgm:spPr/>
      <dgm:t>
        <a:bodyPr lIns="0" rIns="0" anchor="b"/>
        <a:lstStyle/>
        <a:p>
          <a:r>
            <a:rPr lang="de-DE" sz="1000" b="1" dirty="0"/>
            <a:t>November</a:t>
          </a:r>
        </a:p>
      </dgm:t>
    </dgm:pt>
    <dgm:pt modelId="{52E7B740-6C0D-40FF-86A5-D5722C80320F}" type="parTrans" cxnId="{3D9DAEB9-D7EF-45B5-849A-B345914CA4A2}">
      <dgm:prSet/>
      <dgm:spPr/>
      <dgm:t>
        <a:bodyPr/>
        <a:lstStyle/>
        <a:p>
          <a:endParaRPr lang="de-DE"/>
        </a:p>
      </dgm:t>
    </dgm:pt>
    <dgm:pt modelId="{139E5A2B-ADA8-42E4-93FE-BB715D94B115}" type="sibTrans" cxnId="{3D9DAEB9-D7EF-45B5-849A-B345914CA4A2}">
      <dgm:prSet/>
      <dgm:spPr/>
      <dgm:t>
        <a:bodyPr/>
        <a:lstStyle/>
        <a:p>
          <a:endParaRPr lang="de-DE"/>
        </a:p>
      </dgm:t>
    </dgm:pt>
    <dgm:pt modelId="{5E01C937-9144-44E7-B767-A848120C8484}">
      <dgm:prSet custT="1"/>
      <dgm:spPr/>
      <dgm:t>
        <a:bodyPr lIns="0" rIns="0"/>
        <a:lstStyle/>
        <a:p>
          <a:r>
            <a:rPr lang="de-DE" sz="1000" b="1" dirty="0"/>
            <a:t>Dezember</a:t>
          </a:r>
        </a:p>
      </dgm:t>
    </dgm:pt>
    <dgm:pt modelId="{B29D0872-B063-4380-99DE-BCE03A31DFD1}" type="parTrans" cxnId="{3668BABF-2252-42D9-8B28-D9C86B95F858}">
      <dgm:prSet/>
      <dgm:spPr/>
      <dgm:t>
        <a:bodyPr/>
        <a:lstStyle/>
        <a:p>
          <a:endParaRPr lang="de-DE"/>
        </a:p>
      </dgm:t>
    </dgm:pt>
    <dgm:pt modelId="{0589B843-C871-41EA-85B4-6277B9BBE3AB}" type="sibTrans" cxnId="{3668BABF-2252-42D9-8B28-D9C86B95F858}">
      <dgm:prSet/>
      <dgm:spPr/>
      <dgm:t>
        <a:bodyPr/>
        <a:lstStyle/>
        <a:p>
          <a:endParaRPr lang="de-DE"/>
        </a:p>
      </dgm:t>
    </dgm:pt>
    <dgm:pt modelId="{CE4D4A66-E657-4A14-ADFD-F902D8F2BAEF}">
      <dgm:prSet custT="1"/>
      <dgm:spPr/>
      <dgm:t>
        <a:bodyPr lIns="0" rIns="0" anchor="b"/>
        <a:lstStyle/>
        <a:p>
          <a:r>
            <a:rPr lang="de-DE" sz="1000" b="1" dirty="0"/>
            <a:t>Januar</a:t>
          </a:r>
        </a:p>
      </dgm:t>
    </dgm:pt>
    <dgm:pt modelId="{10106DE4-5826-42E1-B306-6C01791F960C}" type="parTrans" cxnId="{95D81AF7-11B9-49CF-AA29-02F96CF881F4}">
      <dgm:prSet/>
      <dgm:spPr/>
      <dgm:t>
        <a:bodyPr/>
        <a:lstStyle/>
        <a:p>
          <a:endParaRPr lang="de-DE"/>
        </a:p>
      </dgm:t>
    </dgm:pt>
    <dgm:pt modelId="{748BC97A-AF1A-4BF7-A536-402E7AD240FE}" type="sibTrans" cxnId="{95D81AF7-11B9-49CF-AA29-02F96CF881F4}">
      <dgm:prSet/>
      <dgm:spPr/>
      <dgm:t>
        <a:bodyPr/>
        <a:lstStyle/>
        <a:p>
          <a:endParaRPr lang="de-DE"/>
        </a:p>
      </dgm:t>
    </dgm:pt>
    <dgm:pt modelId="{76438067-9C79-4692-AF5A-9C0146A42CCF}">
      <dgm:prSet custT="1"/>
      <dgm:spPr/>
      <dgm:t>
        <a:bodyPr lIns="0" rIns="0"/>
        <a:lstStyle/>
        <a:p>
          <a:r>
            <a:rPr lang="de-DE" sz="1000" b="1" dirty="0"/>
            <a:t>Februar</a:t>
          </a:r>
        </a:p>
      </dgm:t>
    </dgm:pt>
    <dgm:pt modelId="{00834DF5-D45E-4232-BDE8-81906D28F129}" type="parTrans" cxnId="{1D950F0E-AD86-497A-BB60-EBD4F937847B}">
      <dgm:prSet/>
      <dgm:spPr/>
      <dgm:t>
        <a:bodyPr/>
        <a:lstStyle/>
        <a:p>
          <a:endParaRPr lang="de-DE"/>
        </a:p>
      </dgm:t>
    </dgm:pt>
    <dgm:pt modelId="{BC3A7198-4157-4385-9AE6-7AEB2FBA8EF7}" type="sibTrans" cxnId="{1D950F0E-AD86-497A-BB60-EBD4F937847B}">
      <dgm:prSet/>
      <dgm:spPr/>
      <dgm:t>
        <a:bodyPr/>
        <a:lstStyle/>
        <a:p>
          <a:endParaRPr lang="de-DE"/>
        </a:p>
      </dgm:t>
    </dgm:pt>
    <dgm:pt modelId="{46634D0E-0DD3-41C4-9DB8-86FD14C5D419}" type="pres">
      <dgm:prSet presAssocID="{5A9812F3-29A2-42C3-9CF0-5232BC7849B4}" presName="Name0" presStyleCnt="0">
        <dgm:presLayoutVars>
          <dgm:dir/>
          <dgm:resizeHandles val="exact"/>
        </dgm:presLayoutVars>
      </dgm:prSet>
      <dgm:spPr/>
    </dgm:pt>
    <dgm:pt modelId="{D29F1195-A650-4856-8905-D1A318B13607}" type="pres">
      <dgm:prSet presAssocID="{5A9812F3-29A2-42C3-9CF0-5232BC7849B4}" presName="arrow" presStyleLbl="bgShp" presStyleIdx="0" presStyleCnt="1"/>
      <dgm:spPr/>
    </dgm:pt>
    <dgm:pt modelId="{16BF0089-246F-4C62-B1D2-752A6E8E8889}" type="pres">
      <dgm:prSet presAssocID="{5A9812F3-29A2-42C3-9CF0-5232BC7849B4}" presName="points" presStyleCnt="0"/>
      <dgm:spPr/>
    </dgm:pt>
    <dgm:pt modelId="{105BFCDD-BDD8-47F5-8E34-7D1A79F7B4C4}" type="pres">
      <dgm:prSet presAssocID="{E1044507-1F8C-4504-99BA-D6E7C0CC7B75}" presName="compositeA" presStyleCnt="0"/>
      <dgm:spPr/>
    </dgm:pt>
    <dgm:pt modelId="{B83B6757-A7C8-4EF8-B2E9-8BCF366F4308}" type="pres">
      <dgm:prSet presAssocID="{E1044507-1F8C-4504-99BA-D6E7C0CC7B75}" presName="textA" presStyleLbl="revTx" presStyleIdx="0" presStyleCnt="12">
        <dgm:presLayoutVars>
          <dgm:bulletEnabled val="1"/>
        </dgm:presLayoutVars>
      </dgm:prSet>
      <dgm:spPr/>
    </dgm:pt>
    <dgm:pt modelId="{015B02C7-ED8A-4FD3-A452-71A18378F13E}" type="pres">
      <dgm:prSet presAssocID="{E1044507-1F8C-4504-99BA-D6E7C0CC7B75}" presName="circleA" presStyleLbl="node1" presStyleIdx="0" presStyleCnt="12"/>
      <dgm:spPr/>
    </dgm:pt>
    <dgm:pt modelId="{3454374F-7E68-45A7-9C4F-4061874F70A1}" type="pres">
      <dgm:prSet presAssocID="{E1044507-1F8C-4504-99BA-D6E7C0CC7B75}" presName="spaceA" presStyleCnt="0"/>
      <dgm:spPr/>
    </dgm:pt>
    <dgm:pt modelId="{FB1F9B27-7AB2-42AB-9AE4-DF091631187A}" type="pres">
      <dgm:prSet presAssocID="{FF4EB686-D6F4-4B4F-8EB7-918A2395DE3A}" presName="space" presStyleCnt="0"/>
      <dgm:spPr/>
    </dgm:pt>
    <dgm:pt modelId="{DB193534-C4FA-4BFE-949C-0210F6483944}" type="pres">
      <dgm:prSet presAssocID="{5DE3074A-1732-409F-A179-068DB60E5C79}" presName="compositeB" presStyleCnt="0"/>
      <dgm:spPr/>
    </dgm:pt>
    <dgm:pt modelId="{EB0CFFD7-7E6C-4DBA-9E3E-B4D838DF7556}" type="pres">
      <dgm:prSet presAssocID="{5DE3074A-1732-409F-A179-068DB60E5C79}" presName="textB" presStyleLbl="revTx" presStyleIdx="1" presStyleCnt="12">
        <dgm:presLayoutVars>
          <dgm:bulletEnabled val="1"/>
        </dgm:presLayoutVars>
      </dgm:prSet>
      <dgm:spPr/>
    </dgm:pt>
    <dgm:pt modelId="{5A0B9EDC-572D-4D0E-B50D-66CE656D8473}" type="pres">
      <dgm:prSet presAssocID="{5DE3074A-1732-409F-A179-068DB60E5C79}" presName="circleB" presStyleLbl="node1" presStyleIdx="1" presStyleCnt="12"/>
      <dgm:spPr/>
    </dgm:pt>
    <dgm:pt modelId="{80D7AF80-AD2E-4860-9EDD-09B3B72C2D68}" type="pres">
      <dgm:prSet presAssocID="{5DE3074A-1732-409F-A179-068DB60E5C79}" presName="spaceB" presStyleCnt="0"/>
      <dgm:spPr/>
    </dgm:pt>
    <dgm:pt modelId="{CB2D5C3E-8DBD-4389-8E27-4C84D6558DE7}" type="pres">
      <dgm:prSet presAssocID="{D2F42A5C-14FA-43EA-BA0B-A640CCF8649B}" presName="space" presStyleCnt="0"/>
      <dgm:spPr/>
    </dgm:pt>
    <dgm:pt modelId="{1E893AF8-9521-438C-AF86-DD82DC8DF072}" type="pres">
      <dgm:prSet presAssocID="{A998BAA1-F130-4D18-9B0F-1EB625000EF5}" presName="compositeA" presStyleCnt="0"/>
      <dgm:spPr/>
    </dgm:pt>
    <dgm:pt modelId="{0CB8820E-629F-4779-969B-3901891F9071}" type="pres">
      <dgm:prSet presAssocID="{A998BAA1-F130-4D18-9B0F-1EB625000EF5}" presName="textA" presStyleLbl="revTx" presStyleIdx="2" presStyleCnt="12">
        <dgm:presLayoutVars>
          <dgm:bulletEnabled val="1"/>
        </dgm:presLayoutVars>
      </dgm:prSet>
      <dgm:spPr/>
    </dgm:pt>
    <dgm:pt modelId="{BBD51378-D81F-4F20-82BB-171FE13A014D}" type="pres">
      <dgm:prSet presAssocID="{A998BAA1-F130-4D18-9B0F-1EB625000EF5}" presName="circleA" presStyleLbl="node1" presStyleIdx="2" presStyleCnt="12"/>
      <dgm:spPr/>
    </dgm:pt>
    <dgm:pt modelId="{01ADF366-5CB0-4BDE-8FDA-B13A1FA70E40}" type="pres">
      <dgm:prSet presAssocID="{A998BAA1-F130-4D18-9B0F-1EB625000EF5}" presName="spaceA" presStyleCnt="0"/>
      <dgm:spPr/>
    </dgm:pt>
    <dgm:pt modelId="{418E2ECD-BAF7-47E3-8214-551B1AA1CEC9}" type="pres">
      <dgm:prSet presAssocID="{EAAB90BC-D6FC-4DC1-9A70-611ECB428C91}" presName="space" presStyleCnt="0"/>
      <dgm:spPr/>
    </dgm:pt>
    <dgm:pt modelId="{1E404225-ECD2-4932-A74E-5FA43FEA6999}" type="pres">
      <dgm:prSet presAssocID="{FE9DB9A5-918A-47F2-A578-B19E16E12853}" presName="compositeB" presStyleCnt="0"/>
      <dgm:spPr/>
    </dgm:pt>
    <dgm:pt modelId="{0598C30D-8F9F-4BF4-B2FF-952409601A96}" type="pres">
      <dgm:prSet presAssocID="{FE9DB9A5-918A-47F2-A578-B19E16E12853}" presName="textB" presStyleLbl="revTx" presStyleIdx="3" presStyleCnt="12">
        <dgm:presLayoutVars>
          <dgm:bulletEnabled val="1"/>
        </dgm:presLayoutVars>
      </dgm:prSet>
      <dgm:spPr/>
    </dgm:pt>
    <dgm:pt modelId="{9A2EFB63-DFF2-4CD3-8938-9301097FFE27}" type="pres">
      <dgm:prSet presAssocID="{FE9DB9A5-918A-47F2-A578-B19E16E12853}" presName="circleB" presStyleLbl="node1" presStyleIdx="3" presStyleCnt="12"/>
      <dgm:spPr/>
    </dgm:pt>
    <dgm:pt modelId="{F498F0AF-47D8-407A-A0CC-30D07D29DDCE}" type="pres">
      <dgm:prSet presAssocID="{FE9DB9A5-918A-47F2-A578-B19E16E12853}" presName="spaceB" presStyleCnt="0"/>
      <dgm:spPr/>
    </dgm:pt>
    <dgm:pt modelId="{D48DC138-F3E2-4A45-BE29-16CF963CA59C}" type="pres">
      <dgm:prSet presAssocID="{9EA12E9F-D384-49A3-A28D-865E2BF57A1A}" presName="space" presStyleCnt="0"/>
      <dgm:spPr/>
    </dgm:pt>
    <dgm:pt modelId="{1713F5F1-4778-4778-9337-5105A4A93F8A}" type="pres">
      <dgm:prSet presAssocID="{133EF872-BB8C-4542-97BE-2122DD5CB9AB}" presName="compositeA" presStyleCnt="0"/>
      <dgm:spPr/>
    </dgm:pt>
    <dgm:pt modelId="{84E81BA8-4959-45CA-98DB-945401BDC5D5}" type="pres">
      <dgm:prSet presAssocID="{133EF872-BB8C-4542-97BE-2122DD5CB9AB}" presName="textA" presStyleLbl="revTx" presStyleIdx="4" presStyleCnt="12">
        <dgm:presLayoutVars>
          <dgm:bulletEnabled val="1"/>
        </dgm:presLayoutVars>
      </dgm:prSet>
      <dgm:spPr/>
    </dgm:pt>
    <dgm:pt modelId="{64B20B7C-BAFA-403E-8D56-35E36E0B0582}" type="pres">
      <dgm:prSet presAssocID="{133EF872-BB8C-4542-97BE-2122DD5CB9AB}" presName="circleA" presStyleLbl="node1" presStyleIdx="4" presStyleCnt="12"/>
      <dgm:spPr/>
    </dgm:pt>
    <dgm:pt modelId="{F89641D6-8985-4EED-8144-8A81C10AA7C5}" type="pres">
      <dgm:prSet presAssocID="{133EF872-BB8C-4542-97BE-2122DD5CB9AB}" presName="spaceA" presStyleCnt="0"/>
      <dgm:spPr/>
    </dgm:pt>
    <dgm:pt modelId="{FF7966CA-6E4B-4A04-AFCE-755405476661}" type="pres">
      <dgm:prSet presAssocID="{6CF6D10F-9054-4648-9E59-696A84603FCC}" presName="space" presStyleCnt="0"/>
      <dgm:spPr/>
    </dgm:pt>
    <dgm:pt modelId="{3662E5AA-61DC-483E-92C2-B85CBA48128F}" type="pres">
      <dgm:prSet presAssocID="{CEA91BC0-3A02-4571-B16D-F7C30EFF5415}" presName="compositeB" presStyleCnt="0"/>
      <dgm:spPr/>
    </dgm:pt>
    <dgm:pt modelId="{9A4E48FB-FE86-410D-B634-DA73AF3B81E6}" type="pres">
      <dgm:prSet presAssocID="{CEA91BC0-3A02-4571-B16D-F7C30EFF5415}" presName="textB" presStyleLbl="revTx" presStyleIdx="5" presStyleCnt="12">
        <dgm:presLayoutVars>
          <dgm:bulletEnabled val="1"/>
        </dgm:presLayoutVars>
      </dgm:prSet>
      <dgm:spPr/>
    </dgm:pt>
    <dgm:pt modelId="{FFEE4DEA-F10C-4AFE-AB04-CF65873E94A2}" type="pres">
      <dgm:prSet presAssocID="{CEA91BC0-3A02-4571-B16D-F7C30EFF5415}" presName="circleB" presStyleLbl="node1" presStyleIdx="5" presStyleCnt="12"/>
      <dgm:spPr/>
    </dgm:pt>
    <dgm:pt modelId="{C7A0386C-B457-4F82-9960-766EFAA99024}" type="pres">
      <dgm:prSet presAssocID="{CEA91BC0-3A02-4571-B16D-F7C30EFF5415}" presName="spaceB" presStyleCnt="0"/>
      <dgm:spPr/>
    </dgm:pt>
    <dgm:pt modelId="{0DA33747-05F4-4661-98B4-3A8121E1ED41}" type="pres">
      <dgm:prSet presAssocID="{81D5DDBF-9EA5-4D5D-A0B2-CB8FD4806653}" presName="space" presStyleCnt="0"/>
      <dgm:spPr/>
    </dgm:pt>
    <dgm:pt modelId="{6C60343B-39A5-4988-8382-3CDBF47FED6A}" type="pres">
      <dgm:prSet presAssocID="{1B2856B9-DC71-460D-9C2A-19DB567FD37C}" presName="compositeA" presStyleCnt="0"/>
      <dgm:spPr/>
    </dgm:pt>
    <dgm:pt modelId="{98CD49D1-4D9A-4CFA-82E1-0D2C5CDA7EC3}" type="pres">
      <dgm:prSet presAssocID="{1B2856B9-DC71-460D-9C2A-19DB567FD37C}" presName="textA" presStyleLbl="revTx" presStyleIdx="6" presStyleCnt="12" custScaleX="112667">
        <dgm:presLayoutVars>
          <dgm:bulletEnabled val="1"/>
        </dgm:presLayoutVars>
      </dgm:prSet>
      <dgm:spPr/>
    </dgm:pt>
    <dgm:pt modelId="{CCD4E3E6-E2B1-48A7-916C-6A997AB13928}" type="pres">
      <dgm:prSet presAssocID="{1B2856B9-DC71-460D-9C2A-19DB567FD37C}" presName="circleA" presStyleLbl="node1" presStyleIdx="6" presStyleCnt="12"/>
      <dgm:spPr/>
    </dgm:pt>
    <dgm:pt modelId="{B95531FF-6622-46CB-831B-9C8586EA9FEF}" type="pres">
      <dgm:prSet presAssocID="{1B2856B9-DC71-460D-9C2A-19DB567FD37C}" presName="spaceA" presStyleCnt="0"/>
      <dgm:spPr/>
    </dgm:pt>
    <dgm:pt modelId="{E04A31B2-67E3-43B6-B53E-EB370884FAAE}" type="pres">
      <dgm:prSet presAssocID="{3B65E91E-9D3C-4EAE-B548-7D61CC40F88A}" presName="space" presStyleCnt="0"/>
      <dgm:spPr/>
    </dgm:pt>
    <dgm:pt modelId="{AB5D20D8-A1B7-4350-9709-2F9AD76107F8}" type="pres">
      <dgm:prSet presAssocID="{48C89119-E17E-4618-A972-2A0ADADF9413}" presName="compositeB" presStyleCnt="0"/>
      <dgm:spPr/>
    </dgm:pt>
    <dgm:pt modelId="{C29FDE2F-68B8-47AF-94CB-4C4EAAAC6DF5}" type="pres">
      <dgm:prSet presAssocID="{48C89119-E17E-4618-A972-2A0ADADF9413}" presName="textB" presStyleLbl="revTx" presStyleIdx="7" presStyleCnt="12">
        <dgm:presLayoutVars>
          <dgm:bulletEnabled val="1"/>
        </dgm:presLayoutVars>
      </dgm:prSet>
      <dgm:spPr/>
    </dgm:pt>
    <dgm:pt modelId="{405B399C-B379-4A33-B521-CAEB4C83FC2B}" type="pres">
      <dgm:prSet presAssocID="{48C89119-E17E-4618-A972-2A0ADADF9413}" presName="circleB" presStyleLbl="node1" presStyleIdx="7" presStyleCnt="12"/>
      <dgm:spPr/>
    </dgm:pt>
    <dgm:pt modelId="{161B03AA-0E06-4EE9-B8F1-687B1956297A}" type="pres">
      <dgm:prSet presAssocID="{48C89119-E17E-4618-A972-2A0ADADF9413}" presName="spaceB" presStyleCnt="0"/>
      <dgm:spPr/>
    </dgm:pt>
    <dgm:pt modelId="{DABABBFE-653A-49EE-B468-B2AFC0D64906}" type="pres">
      <dgm:prSet presAssocID="{53E33727-ED9B-4576-9992-B9216F5086A2}" presName="space" presStyleCnt="0"/>
      <dgm:spPr/>
    </dgm:pt>
    <dgm:pt modelId="{3C0D32FE-FDB8-42A7-B62F-8857EED5BE90}" type="pres">
      <dgm:prSet presAssocID="{C0C04DC4-A970-4A1A-9F61-5199040F7755}" presName="compositeA" presStyleCnt="0"/>
      <dgm:spPr/>
    </dgm:pt>
    <dgm:pt modelId="{FEBBB56A-0573-483E-ABC6-6CCD8996550E}" type="pres">
      <dgm:prSet presAssocID="{C0C04DC4-A970-4A1A-9F61-5199040F7755}" presName="textA" presStyleLbl="revTx" presStyleIdx="8" presStyleCnt="12">
        <dgm:presLayoutVars>
          <dgm:bulletEnabled val="1"/>
        </dgm:presLayoutVars>
      </dgm:prSet>
      <dgm:spPr/>
    </dgm:pt>
    <dgm:pt modelId="{CAB22FB4-DB1B-4D97-B424-4DE67E364D18}" type="pres">
      <dgm:prSet presAssocID="{C0C04DC4-A970-4A1A-9F61-5199040F7755}" presName="circleA" presStyleLbl="node1" presStyleIdx="8" presStyleCnt="12"/>
      <dgm:spPr/>
    </dgm:pt>
    <dgm:pt modelId="{71B012ED-B062-41B4-8E43-70330ED0C8ED}" type="pres">
      <dgm:prSet presAssocID="{C0C04DC4-A970-4A1A-9F61-5199040F7755}" presName="spaceA" presStyleCnt="0"/>
      <dgm:spPr/>
    </dgm:pt>
    <dgm:pt modelId="{AEEF69D0-9C0F-4273-8137-C85583852068}" type="pres">
      <dgm:prSet presAssocID="{139E5A2B-ADA8-42E4-93FE-BB715D94B115}" presName="space" presStyleCnt="0"/>
      <dgm:spPr/>
    </dgm:pt>
    <dgm:pt modelId="{C3F4009B-6DC2-4AEF-A3AA-3BD58AF2AC80}" type="pres">
      <dgm:prSet presAssocID="{5E01C937-9144-44E7-B767-A848120C8484}" presName="compositeB" presStyleCnt="0"/>
      <dgm:spPr/>
    </dgm:pt>
    <dgm:pt modelId="{759BBB4A-C900-4FA2-B87D-A25EBE5D0F30}" type="pres">
      <dgm:prSet presAssocID="{5E01C937-9144-44E7-B767-A848120C8484}" presName="textB" presStyleLbl="revTx" presStyleIdx="9" presStyleCnt="12">
        <dgm:presLayoutVars>
          <dgm:bulletEnabled val="1"/>
        </dgm:presLayoutVars>
      </dgm:prSet>
      <dgm:spPr/>
    </dgm:pt>
    <dgm:pt modelId="{0CE76383-2B63-4859-8C40-E3E59374F64A}" type="pres">
      <dgm:prSet presAssocID="{5E01C937-9144-44E7-B767-A848120C8484}" presName="circleB" presStyleLbl="node1" presStyleIdx="9" presStyleCnt="12"/>
      <dgm:spPr/>
    </dgm:pt>
    <dgm:pt modelId="{262E9F95-FABB-465C-9D9B-E78EC91CA0AE}" type="pres">
      <dgm:prSet presAssocID="{5E01C937-9144-44E7-B767-A848120C8484}" presName="spaceB" presStyleCnt="0"/>
      <dgm:spPr/>
    </dgm:pt>
    <dgm:pt modelId="{B9CB368A-ADD1-4B08-A1B6-D7F6C3ADF0AA}" type="pres">
      <dgm:prSet presAssocID="{0589B843-C871-41EA-85B4-6277B9BBE3AB}" presName="space" presStyleCnt="0"/>
      <dgm:spPr/>
    </dgm:pt>
    <dgm:pt modelId="{EE2EECB4-BC55-4DA3-B8B8-9DC4E691853A}" type="pres">
      <dgm:prSet presAssocID="{CE4D4A66-E657-4A14-ADFD-F902D8F2BAEF}" presName="compositeA" presStyleCnt="0"/>
      <dgm:spPr/>
    </dgm:pt>
    <dgm:pt modelId="{82D6D560-AB7A-4D20-8DF0-C776E1F34704}" type="pres">
      <dgm:prSet presAssocID="{CE4D4A66-E657-4A14-ADFD-F902D8F2BAEF}" presName="textA" presStyleLbl="revTx" presStyleIdx="10" presStyleCnt="12">
        <dgm:presLayoutVars>
          <dgm:bulletEnabled val="1"/>
        </dgm:presLayoutVars>
      </dgm:prSet>
      <dgm:spPr/>
    </dgm:pt>
    <dgm:pt modelId="{25946D88-7E8A-4F6C-A9B1-321D36068F0A}" type="pres">
      <dgm:prSet presAssocID="{CE4D4A66-E657-4A14-ADFD-F902D8F2BAEF}" presName="circleA" presStyleLbl="node1" presStyleIdx="10" presStyleCnt="12"/>
      <dgm:spPr/>
    </dgm:pt>
    <dgm:pt modelId="{DB0587BF-E34B-49E8-B48E-16C336684EBA}" type="pres">
      <dgm:prSet presAssocID="{CE4D4A66-E657-4A14-ADFD-F902D8F2BAEF}" presName="spaceA" presStyleCnt="0"/>
      <dgm:spPr/>
    </dgm:pt>
    <dgm:pt modelId="{01B97E4F-9EFF-4D15-B35A-30D91D7354B5}" type="pres">
      <dgm:prSet presAssocID="{748BC97A-AF1A-4BF7-A536-402E7AD240FE}" presName="space" presStyleCnt="0"/>
      <dgm:spPr/>
    </dgm:pt>
    <dgm:pt modelId="{D109D31C-D403-418D-83BE-27931C457CB8}" type="pres">
      <dgm:prSet presAssocID="{76438067-9C79-4692-AF5A-9C0146A42CCF}" presName="compositeB" presStyleCnt="0"/>
      <dgm:spPr/>
    </dgm:pt>
    <dgm:pt modelId="{A3AF168F-9D30-48C1-B4CD-42D1ADCDF010}" type="pres">
      <dgm:prSet presAssocID="{76438067-9C79-4692-AF5A-9C0146A42CCF}" presName="textB" presStyleLbl="revTx" presStyleIdx="11" presStyleCnt="12">
        <dgm:presLayoutVars>
          <dgm:bulletEnabled val="1"/>
        </dgm:presLayoutVars>
      </dgm:prSet>
      <dgm:spPr/>
    </dgm:pt>
    <dgm:pt modelId="{7A34A286-B5F8-419E-AB36-8484D99F1D72}" type="pres">
      <dgm:prSet presAssocID="{76438067-9C79-4692-AF5A-9C0146A42CCF}" presName="circleB" presStyleLbl="node1" presStyleIdx="11" presStyleCnt="12"/>
      <dgm:spPr/>
    </dgm:pt>
    <dgm:pt modelId="{AC253951-D11F-47FA-B241-98EB57BD4F5D}" type="pres">
      <dgm:prSet presAssocID="{76438067-9C79-4692-AF5A-9C0146A42CCF}" presName="spaceB" presStyleCnt="0"/>
      <dgm:spPr/>
    </dgm:pt>
  </dgm:ptLst>
  <dgm:cxnLst>
    <dgm:cxn modelId="{D6095601-2CDF-4C27-8127-4A823F237F7E}" type="presOf" srcId="{FE9DB9A5-918A-47F2-A578-B19E16E12853}" destId="{0598C30D-8F9F-4BF4-B2FF-952409601A96}" srcOrd="0" destOrd="0" presId="urn:microsoft.com/office/officeart/2005/8/layout/hProcess11"/>
    <dgm:cxn modelId="{41B5B205-431D-4686-AD8C-60BDB34BFA08}" srcId="{5A9812F3-29A2-42C3-9CF0-5232BC7849B4}" destId="{CEA91BC0-3A02-4571-B16D-F7C30EFF5415}" srcOrd="5" destOrd="0" parTransId="{1BD554EE-4DA0-46D7-BAF7-F39B7F979192}" sibTransId="{81D5DDBF-9EA5-4D5D-A0B2-CB8FD4806653}"/>
    <dgm:cxn modelId="{1D950F0E-AD86-497A-BB60-EBD4F937847B}" srcId="{5A9812F3-29A2-42C3-9CF0-5232BC7849B4}" destId="{76438067-9C79-4692-AF5A-9C0146A42CCF}" srcOrd="11" destOrd="0" parTransId="{00834DF5-D45E-4232-BDE8-81906D28F129}" sibTransId="{BC3A7198-4157-4385-9AE6-7AEB2FBA8EF7}"/>
    <dgm:cxn modelId="{BB68BF11-17B4-4FD6-AB28-E1AE151EAC38}" srcId="{5A9812F3-29A2-42C3-9CF0-5232BC7849B4}" destId="{A998BAA1-F130-4D18-9B0F-1EB625000EF5}" srcOrd="2" destOrd="0" parTransId="{70C3D6D0-7DC8-468C-9F75-785B775A9A5B}" sibTransId="{EAAB90BC-D6FC-4DC1-9A70-611ECB428C91}"/>
    <dgm:cxn modelId="{DB2B852A-A068-4D40-BCA7-B6AF33B3ED60}" srcId="{5A9812F3-29A2-42C3-9CF0-5232BC7849B4}" destId="{48C89119-E17E-4618-A972-2A0ADADF9413}" srcOrd="7" destOrd="0" parTransId="{1F5F2813-85DE-4983-9A88-52FF9354405C}" sibTransId="{53E33727-ED9B-4576-9992-B9216F5086A2}"/>
    <dgm:cxn modelId="{50885B2F-3CE3-463A-8964-B83366544036}" type="presOf" srcId="{C0C04DC4-A970-4A1A-9F61-5199040F7755}" destId="{FEBBB56A-0573-483E-ABC6-6CCD8996550E}" srcOrd="0" destOrd="0" presId="urn:microsoft.com/office/officeart/2005/8/layout/hProcess11"/>
    <dgm:cxn modelId="{EE459436-BC47-4133-8175-E1454A38DD91}" type="presOf" srcId="{1B2856B9-DC71-460D-9C2A-19DB567FD37C}" destId="{98CD49D1-4D9A-4CFA-82E1-0D2C5CDA7EC3}" srcOrd="0" destOrd="0" presId="urn:microsoft.com/office/officeart/2005/8/layout/hProcess11"/>
    <dgm:cxn modelId="{CB593837-3248-4622-A370-487BAA3BD77C}" srcId="{5A9812F3-29A2-42C3-9CF0-5232BC7849B4}" destId="{E1044507-1F8C-4504-99BA-D6E7C0CC7B75}" srcOrd="0" destOrd="0" parTransId="{792E4276-67C3-4D31-931E-F8F6CCBCA621}" sibTransId="{FF4EB686-D6F4-4B4F-8EB7-918A2395DE3A}"/>
    <dgm:cxn modelId="{B2E5665B-92B4-4D5F-AE16-45769E343C9D}" type="presOf" srcId="{76438067-9C79-4692-AF5A-9C0146A42CCF}" destId="{A3AF168F-9D30-48C1-B4CD-42D1ADCDF010}" srcOrd="0" destOrd="0" presId="urn:microsoft.com/office/officeart/2005/8/layout/hProcess11"/>
    <dgm:cxn modelId="{138AE941-B66C-47D9-A933-C56F646C3F81}" srcId="{5A9812F3-29A2-42C3-9CF0-5232BC7849B4}" destId="{1B2856B9-DC71-460D-9C2A-19DB567FD37C}" srcOrd="6" destOrd="0" parTransId="{E16BCD4D-7A9C-4469-B39C-C339AAFF09D9}" sibTransId="{3B65E91E-9D3C-4EAE-B548-7D61CC40F88A}"/>
    <dgm:cxn modelId="{2FD73F58-AE2D-49D1-9E4E-3F3280193463}" type="presOf" srcId="{A998BAA1-F130-4D18-9B0F-1EB625000EF5}" destId="{0CB8820E-629F-4779-969B-3901891F9071}" srcOrd="0" destOrd="0" presId="urn:microsoft.com/office/officeart/2005/8/layout/hProcess11"/>
    <dgm:cxn modelId="{8370937D-55E5-4A00-9175-96F2CF359D9F}" type="presOf" srcId="{CEA91BC0-3A02-4571-B16D-F7C30EFF5415}" destId="{9A4E48FB-FE86-410D-B634-DA73AF3B81E6}" srcOrd="0" destOrd="0" presId="urn:microsoft.com/office/officeart/2005/8/layout/hProcess11"/>
    <dgm:cxn modelId="{6911D79C-1CC9-45FF-B97E-19055C780D8E}" type="presOf" srcId="{133EF872-BB8C-4542-97BE-2122DD5CB9AB}" destId="{84E81BA8-4959-45CA-98DB-945401BDC5D5}" srcOrd="0" destOrd="0" presId="urn:microsoft.com/office/officeart/2005/8/layout/hProcess11"/>
    <dgm:cxn modelId="{446192A8-A404-4A33-A513-32A49D9BBF28}" type="presOf" srcId="{5DE3074A-1732-409F-A179-068DB60E5C79}" destId="{EB0CFFD7-7E6C-4DBA-9E3E-B4D838DF7556}" srcOrd="0" destOrd="0" presId="urn:microsoft.com/office/officeart/2005/8/layout/hProcess11"/>
    <dgm:cxn modelId="{3395ACAD-AF77-4303-A8D9-2EDDEAFBED43}" srcId="{5A9812F3-29A2-42C3-9CF0-5232BC7849B4}" destId="{133EF872-BB8C-4542-97BE-2122DD5CB9AB}" srcOrd="4" destOrd="0" parTransId="{35FD7D15-FA91-4353-A6A1-DBDBB2DC4C3E}" sibTransId="{6CF6D10F-9054-4648-9E59-696A84603FCC}"/>
    <dgm:cxn modelId="{3D9DAEB9-D7EF-45B5-849A-B345914CA4A2}" srcId="{5A9812F3-29A2-42C3-9CF0-5232BC7849B4}" destId="{C0C04DC4-A970-4A1A-9F61-5199040F7755}" srcOrd="8" destOrd="0" parTransId="{52E7B740-6C0D-40FF-86A5-D5722C80320F}" sibTransId="{139E5A2B-ADA8-42E4-93FE-BB715D94B115}"/>
    <dgm:cxn modelId="{4BD863BC-23E7-4069-AB62-85AB08C02165}" type="presOf" srcId="{CE4D4A66-E657-4A14-ADFD-F902D8F2BAEF}" destId="{82D6D560-AB7A-4D20-8DF0-C776E1F34704}" srcOrd="0" destOrd="0" presId="urn:microsoft.com/office/officeart/2005/8/layout/hProcess11"/>
    <dgm:cxn modelId="{3668BABF-2252-42D9-8B28-D9C86B95F858}" srcId="{5A9812F3-29A2-42C3-9CF0-5232BC7849B4}" destId="{5E01C937-9144-44E7-B767-A848120C8484}" srcOrd="9" destOrd="0" parTransId="{B29D0872-B063-4380-99DE-BCE03A31DFD1}" sibTransId="{0589B843-C871-41EA-85B4-6277B9BBE3AB}"/>
    <dgm:cxn modelId="{DC943ACE-0188-4299-9C6F-A32769289AD0}" type="presOf" srcId="{5A9812F3-29A2-42C3-9CF0-5232BC7849B4}" destId="{46634D0E-0DD3-41C4-9DB8-86FD14C5D419}" srcOrd="0" destOrd="0" presId="urn:microsoft.com/office/officeart/2005/8/layout/hProcess11"/>
    <dgm:cxn modelId="{3DAEC7DB-945A-4A86-B794-061EBA45C179}" srcId="{5A9812F3-29A2-42C3-9CF0-5232BC7849B4}" destId="{FE9DB9A5-918A-47F2-A578-B19E16E12853}" srcOrd="3" destOrd="0" parTransId="{DD8A7AA6-EC3B-4326-BC4E-114B63614C5B}" sibTransId="{9EA12E9F-D384-49A3-A28D-865E2BF57A1A}"/>
    <dgm:cxn modelId="{806FC8E1-5832-454E-88D1-0099BD85ED5B}" type="presOf" srcId="{E1044507-1F8C-4504-99BA-D6E7C0CC7B75}" destId="{B83B6757-A7C8-4EF8-B2E9-8BCF366F4308}" srcOrd="0" destOrd="0" presId="urn:microsoft.com/office/officeart/2005/8/layout/hProcess11"/>
    <dgm:cxn modelId="{BDE795EA-39FA-4A3D-9AE5-61A47897F68B}" type="presOf" srcId="{5E01C937-9144-44E7-B767-A848120C8484}" destId="{759BBB4A-C900-4FA2-B87D-A25EBE5D0F30}" srcOrd="0" destOrd="0" presId="urn:microsoft.com/office/officeart/2005/8/layout/hProcess11"/>
    <dgm:cxn modelId="{C71C15EF-370F-4EA7-BB3B-67CB8DE9FE6B}" srcId="{5A9812F3-29A2-42C3-9CF0-5232BC7849B4}" destId="{5DE3074A-1732-409F-A179-068DB60E5C79}" srcOrd="1" destOrd="0" parTransId="{C2AA921D-4C6B-4C88-BFCD-A615A2E88C98}" sibTransId="{D2F42A5C-14FA-43EA-BA0B-A640CCF8649B}"/>
    <dgm:cxn modelId="{FF7F5BF3-1A0C-48CD-9E10-F47C895AB9C9}" type="presOf" srcId="{48C89119-E17E-4618-A972-2A0ADADF9413}" destId="{C29FDE2F-68B8-47AF-94CB-4C4EAAAC6DF5}" srcOrd="0" destOrd="0" presId="urn:microsoft.com/office/officeart/2005/8/layout/hProcess11"/>
    <dgm:cxn modelId="{95D81AF7-11B9-49CF-AA29-02F96CF881F4}" srcId="{5A9812F3-29A2-42C3-9CF0-5232BC7849B4}" destId="{CE4D4A66-E657-4A14-ADFD-F902D8F2BAEF}" srcOrd="10" destOrd="0" parTransId="{10106DE4-5826-42E1-B306-6C01791F960C}" sibTransId="{748BC97A-AF1A-4BF7-A536-402E7AD240FE}"/>
    <dgm:cxn modelId="{B8CB1FA9-A726-4192-A742-5A00B145B898}" type="presParOf" srcId="{46634D0E-0DD3-41C4-9DB8-86FD14C5D419}" destId="{D29F1195-A650-4856-8905-D1A318B13607}" srcOrd="0" destOrd="0" presId="urn:microsoft.com/office/officeart/2005/8/layout/hProcess11"/>
    <dgm:cxn modelId="{8ECED319-FA5C-4EF3-9ECF-B10D7E861F3C}" type="presParOf" srcId="{46634D0E-0DD3-41C4-9DB8-86FD14C5D419}" destId="{16BF0089-246F-4C62-B1D2-752A6E8E8889}" srcOrd="1" destOrd="0" presId="urn:microsoft.com/office/officeart/2005/8/layout/hProcess11"/>
    <dgm:cxn modelId="{C8957200-B50B-4140-9CBF-EED51387D92C}" type="presParOf" srcId="{16BF0089-246F-4C62-B1D2-752A6E8E8889}" destId="{105BFCDD-BDD8-47F5-8E34-7D1A79F7B4C4}" srcOrd="0" destOrd="0" presId="urn:microsoft.com/office/officeart/2005/8/layout/hProcess11"/>
    <dgm:cxn modelId="{AA0548A5-61A0-4AB2-8D6D-6FDCD3A5AC47}" type="presParOf" srcId="{105BFCDD-BDD8-47F5-8E34-7D1A79F7B4C4}" destId="{B83B6757-A7C8-4EF8-B2E9-8BCF366F4308}" srcOrd="0" destOrd="0" presId="urn:microsoft.com/office/officeart/2005/8/layout/hProcess11"/>
    <dgm:cxn modelId="{5D951E2F-66EA-47F2-8A19-DB2A3804FB88}" type="presParOf" srcId="{105BFCDD-BDD8-47F5-8E34-7D1A79F7B4C4}" destId="{015B02C7-ED8A-4FD3-A452-71A18378F13E}" srcOrd="1" destOrd="0" presId="urn:microsoft.com/office/officeart/2005/8/layout/hProcess11"/>
    <dgm:cxn modelId="{205A18C9-0E7D-419F-8A21-8484C1ACEAA2}" type="presParOf" srcId="{105BFCDD-BDD8-47F5-8E34-7D1A79F7B4C4}" destId="{3454374F-7E68-45A7-9C4F-4061874F70A1}" srcOrd="2" destOrd="0" presId="urn:microsoft.com/office/officeart/2005/8/layout/hProcess11"/>
    <dgm:cxn modelId="{BE18D0A5-6F96-4013-8050-C65273A91B15}" type="presParOf" srcId="{16BF0089-246F-4C62-B1D2-752A6E8E8889}" destId="{FB1F9B27-7AB2-42AB-9AE4-DF091631187A}" srcOrd="1" destOrd="0" presId="urn:microsoft.com/office/officeart/2005/8/layout/hProcess11"/>
    <dgm:cxn modelId="{F2B9D6EE-F5F6-49F7-94F1-26200559C91C}" type="presParOf" srcId="{16BF0089-246F-4C62-B1D2-752A6E8E8889}" destId="{DB193534-C4FA-4BFE-949C-0210F6483944}" srcOrd="2" destOrd="0" presId="urn:microsoft.com/office/officeart/2005/8/layout/hProcess11"/>
    <dgm:cxn modelId="{90986114-18A1-4F30-829D-224A419938F9}" type="presParOf" srcId="{DB193534-C4FA-4BFE-949C-0210F6483944}" destId="{EB0CFFD7-7E6C-4DBA-9E3E-B4D838DF7556}" srcOrd="0" destOrd="0" presId="urn:microsoft.com/office/officeart/2005/8/layout/hProcess11"/>
    <dgm:cxn modelId="{5E02F379-66A9-4158-B170-8F8C8554F02D}" type="presParOf" srcId="{DB193534-C4FA-4BFE-949C-0210F6483944}" destId="{5A0B9EDC-572D-4D0E-B50D-66CE656D8473}" srcOrd="1" destOrd="0" presId="urn:microsoft.com/office/officeart/2005/8/layout/hProcess11"/>
    <dgm:cxn modelId="{164FE742-58E5-4961-8595-8B77A9C36C01}" type="presParOf" srcId="{DB193534-C4FA-4BFE-949C-0210F6483944}" destId="{80D7AF80-AD2E-4860-9EDD-09B3B72C2D68}" srcOrd="2" destOrd="0" presId="urn:microsoft.com/office/officeart/2005/8/layout/hProcess11"/>
    <dgm:cxn modelId="{08C5C82A-89D0-4DA0-9236-A2610F619F8C}" type="presParOf" srcId="{16BF0089-246F-4C62-B1D2-752A6E8E8889}" destId="{CB2D5C3E-8DBD-4389-8E27-4C84D6558DE7}" srcOrd="3" destOrd="0" presId="urn:microsoft.com/office/officeart/2005/8/layout/hProcess11"/>
    <dgm:cxn modelId="{266CF885-8419-48E1-A9A5-0C0F03B8E448}" type="presParOf" srcId="{16BF0089-246F-4C62-B1D2-752A6E8E8889}" destId="{1E893AF8-9521-438C-AF86-DD82DC8DF072}" srcOrd="4" destOrd="0" presId="urn:microsoft.com/office/officeart/2005/8/layout/hProcess11"/>
    <dgm:cxn modelId="{E3052093-FED9-4F06-9FF2-F1B5AB9E2FC7}" type="presParOf" srcId="{1E893AF8-9521-438C-AF86-DD82DC8DF072}" destId="{0CB8820E-629F-4779-969B-3901891F9071}" srcOrd="0" destOrd="0" presId="urn:microsoft.com/office/officeart/2005/8/layout/hProcess11"/>
    <dgm:cxn modelId="{209A1206-6890-410E-8F68-CA58BDC58F8A}" type="presParOf" srcId="{1E893AF8-9521-438C-AF86-DD82DC8DF072}" destId="{BBD51378-D81F-4F20-82BB-171FE13A014D}" srcOrd="1" destOrd="0" presId="urn:microsoft.com/office/officeart/2005/8/layout/hProcess11"/>
    <dgm:cxn modelId="{8DAF5B12-7B40-4893-9CDB-EFAA8632ABDE}" type="presParOf" srcId="{1E893AF8-9521-438C-AF86-DD82DC8DF072}" destId="{01ADF366-5CB0-4BDE-8FDA-B13A1FA70E40}" srcOrd="2" destOrd="0" presId="urn:microsoft.com/office/officeart/2005/8/layout/hProcess11"/>
    <dgm:cxn modelId="{3EB97B80-C555-4C99-8C2F-86EA8DBEA384}" type="presParOf" srcId="{16BF0089-246F-4C62-B1D2-752A6E8E8889}" destId="{418E2ECD-BAF7-47E3-8214-551B1AA1CEC9}" srcOrd="5" destOrd="0" presId="urn:microsoft.com/office/officeart/2005/8/layout/hProcess11"/>
    <dgm:cxn modelId="{A97C6163-FC2E-4666-9589-20175F00CB52}" type="presParOf" srcId="{16BF0089-246F-4C62-B1D2-752A6E8E8889}" destId="{1E404225-ECD2-4932-A74E-5FA43FEA6999}" srcOrd="6" destOrd="0" presId="urn:microsoft.com/office/officeart/2005/8/layout/hProcess11"/>
    <dgm:cxn modelId="{0694B6EF-330F-4BE1-A207-BF165A741FCA}" type="presParOf" srcId="{1E404225-ECD2-4932-A74E-5FA43FEA6999}" destId="{0598C30D-8F9F-4BF4-B2FF-952409601A96}" srcOrd="0" destOrd="0" presId="urn:microsoft.com/office/officeart/2005/8/layout/hProcess11"/>
    <dgm:cxn modelId="{66FD7468-D753-4835-A41C-B30E6104DB6C}" type="presParOf" srcId="{1E404225-ECD2-4932-A74E-5FA43FEA6999}" destId="{9A2EFB63-DFF2-4CD3-8938-9301097FFE27}" srcOrd="1" destOrd="0" presId="urn:microsoft.com/office/officeart/2005/8/layout/hProcess11"/>
    <dgm:cxn modelId="{DC89D571-D492-4A99-A0FE-AC363AD5A16E}" type="presParOf" srcId="{1E404225-ECD2-4932-A74E-5FA43FEA6999}" destId="{F498F0AF-47D8-407A-A0CC-30D07D29DDCE}" srcOrd="2" destOrd="0" presId="urn:microsoft.com/office/officeart/2005/8/layout/hProcess11"/>
    <dgm:cxn modelId="{E44FBD18-789C-4DF0-A3E5-A1074376D110}" type="presParOf" srcId="{16BF0089-246F-4C62-B1D2-752A6E8E8889}" destId="{D48DC138-F3E2-4A45-BE29-16CF963CA59C}" srcOrd="7" destOrd="0" presId="urn:microsoft.com/office/officeart/2005/8/layout/hProcess11"/>
    <dgm:cxn modelId="{11601B05-AA58-45CC-B09E-35A774C1CCB2}" type="presParOf" srcId="{16BF0089-246F-4C62-B1D2-752A6E8E8889}" destId="{1713F5F1-4778-4778-9337-5105A4A93F8A}" srcOrd="8" destOrd="0" presId="urn:microsoft.com/office/officeart/2005/8/layout/hProcess11"/>
    <dgm:cxn modelId="{516FBA8D-6A71-4F00-85BD-7FE7B0A434E6}" type="presParOf" srcId="{1713F5F1-4778-4778-9337-5105A4A93F8A}" destId="{84E81BA8-4959-45CA-98DB-945401BDC5D5}" srcOrd="0" destOrd="0" presId="urn:microsoft.com/office/officeart/2005/8/layout/hProcess11"/>
    <dgm:cxn modelId="{4B0B5D13-2392-4C27-BC3F-5A333AF3D4A8}" type="presParOf" srcId="{1713F5F1-4778-4778-9337-5105A4A93F8A}" destId="{64B20B7C-BAFA-403E-8D56-35E36E0B0582}" srcOrd="1" destOrd="0" presId="urn:microsoft.com/office/officeart/2005/8/layout/hProcess11"/>
    <dgm:cxn modelId="{412DB921-12A4-408A-BD48-CD4981BECC5A}" type="presParOf" srcId="{1713F5F1-4778-4778-9337-5105A4A93F8A}" destId="{F89641D6-8985-4EED-8144-8A81C10AA7C5}" srcOrd="2" destOrd="0" presId="urn:microsoft.com/office/officeart/2005/8/layout/hProcess11"/>
    <dgm:cxn modelId="{DC96C43E-EDF6-4E55-819D-484514217FB4}" type="presParOf" srcId="{16BF0089-246F-4C62-B1D2-752A6E8E8889}" destId="{FF7966CA-6E4B-4A04-AFCE-755405476661}" srcOrd="9" destOrd="0" presId="urn:microsoft.com/office/officeart/2005/8/layout/hProcess11"/>
    <dgm:cxn modelId="{DED634A8-2FEE-4239-AF5D-27111C9BFE54}" type="presParOf" srcId="{16BF0089-246F-4C62-B1D2-752A6E8E8889}" destId="{3662E5AA-61DC-483E-92C2-B85CBA48128F}" srcOrd="10" destOrd="0" presId="urn:microsoft.com/office/officeart/2005/8/layout/hProcess11"/>
    <dgm:cxn modelId="{322F92F2-7F5A-4E2F-BD1F-8E5372DEED6B}" type="presParOf" srcId="{3662E5AA-61DC-483E-92C2-B85CBA48128F}" destId="{9A4E48FB-FE86-410D-B634-DA73AF3B81E6}" srcOrd="0" destOrd="0" presId="urn:microsoft.com/office/officeart/2005/8/layout/hProcess11"/>
    <dgm:cxn modelId="{9E179AEF-92C6-448B-AEAA-AA2083EC7F39}" type="presParOf" srcId="{3662E5AA-61DC-483E-92C2-B85CBA48128F}" destId="{FFEE4DEA-F10C-4AFE-AB04-CF65873E94A2}" srcOrd="1" destOrd="0" presId="urn:microsoft.com/office/officeart/2005/8/layout/hProcess11"/>
    <dgm:cxn modelId="{51F64095-3EA9-47DC-A23B-30DB7152C105}" type="presParOf" srcId="{3662E5AA-61DC-483E-92C2-B85CBA48128F}" destId="{C7A0386C-B457-4F82-9960-766EFAA99024}" srcOrd="2" destOrd="0" presId="urn:microsoft.com/office/officeart/2005/8/layout/hProcess11"/>
    <dgm:cxn modelId="{A920251B-B86E-47CF-8C25-FDFF26167D8E}" type="presParOf" srcId="{16BF0089-246F-4C62-B1D2-752A6E8E8889}" destId="{0DA33747-05F4-4661-98B4-3A8121E1ED41}" srcOrd="11" destOrd="0" presId="urn:microsoft.com/office/officeart/2005/8/layout/hProcess11"/>
    <dgm:cxn modelId="{86A28D19-6F7C-48D1-88C8-476BF6FD42BF}" type="presParOf" srcId="{16BF0089-246F-4C62-B1D2-752A6E8E8889}" destId="{6C60343B-39A5-4988-8382-3CDBF47FED6A}" srcOrd="12" destOrd="0" presId="urn:microsoft.com/office/officeart/2005/8/layout/hProcess11"/>
    <dgm:cxn modelId="{4F92B064-5085-4E9D-890B-B01C14634ADF}" type="presParOf" srcId="{6C60343B-39A5-4988-8382-3CDBF47FED6A}" destId="{98CD49D1-4D9A-4CFA-82E1-0D2C5CDA7EC3}" srcOrd="0" destOrd="0" presId="urn:microsoft.com/office/officeart/2005/8/layout/hProcess11"/>
    <dgm:cxn modelId="{2D936BB1-5D6D-4DF2-8545-83195CEDA2EE}" type="presParOf" srcId="{6C60343B-39A5-4988-8382-3CDBF47FED6A}" destId="{CCD4E3E6-E2B1-48A7-916C-6A997AB13928}" srcOrd="1" destOrd="0" presId="urn:microsoft.com/office/officeart/2005/8/layout/hProcess11"/>
    <dgm:cxn modelId="{F5D33D03-AAF9-4993-8327-6E7BA4F9979F}" type="presParOf" srcId="{6C60343B-39A5-4988-8382-3CDBF47FED6A}" destId="{B95531FF-6622-46CB-831B-9C8586EA9FEF}" srcOrd="2" destOrd="0" presId="urn:microsoft.com/office/officeart/2005/8/layout/hProcess11"/>
    <dgm:cxn modelId="{3607A7A5-201B-4BCC-ADCE-8BCF93838D41}" type="presParOf" srcId="{16BF0089-246F-4C62-B1D2-752A6E8E8889}" destId="{E04A31B2-67E3-43B6-B53E-EB370884FAAE}" srcOrd="13" destOrd="0" presId="urn:microsoft.com/office/officeart/2005/8/layout/hProcess11"/>
    <dgm:cxn modelId="{03FC4061-03A1-4957-9EC8-B6FD0E4EFD13}" type="presParOf" srcId="{16BF0089-246F-4C62-B1D2-752A6E8E8889}" destId="{AB5D20D8-A1B7-4350-9709-2F9AD76107F8}" srcOrd="14" destOrd="0" presId="urn:microsoft.com/office/officeart/2005/8/layout/hProcess11"/>
    <dgm:cxn modelId="{1F60C2B2-090E-4B46-9418-418AC32D199A}" type="presParOf" srcId="{AB5D20D8-A1B7-4350-9709-2F9AD76107F8}" destId="{C29FDE2F-68B8-47AF-94CB-4C4EAAAC6DF5}" srcOrd="0" destOrd="0" presId="urn:microsoft.com/office/officeart/2005/8/layout/hProcess11"/>
    <dgm:cxn modelId="{0F6A1BAB-BE2F-4490-8BE7-2846B16E1704}" type="presParOf" srcId="{AB5D20D8-A1B7-4350-9709-2F9AD76107F8}" destId="{405B399C-B379-4A33-B521-CAEB4C83FC2B}" srcOrd="1" destOrd="0" presId="urn:microsoft.com/office/officeart/2005/8/layout/hProcess11"/>
    <dgm:cxn modelId="{FF99E990-B19A-4B34-BBEE-67A4236148E0}" type="presParOf" srcId="{AB5D20D8-A1B7-4350-9709-2F9AD76107F8}" destId="{161B03AA-0E06-4EE9-B8F1-687B1956297A}" srcOrd="2" destOrd="0" presId="urn:microsoft.com/office/officeart/2005/8/layout/hProcess11"/>
    <dgm:cxn modelId="{2127E91C-E771-49AE-BD53-EF0BFA96B3E2}" type="presParOf" srcId="{16BF0089-246F-4C62-B1D2-752A6E8E8889}" destId="{DABABBFE-653A-49EE-B468-B2AFC0D64906}" srcOrd="15" destOrd="0" presId="urn:microsoft.com/office/officeart/2005/8/layout/hProcess11"/>
    <dgm:cxn modelId="{BAEEF6D3-0CB9-4C20-A182-08C8B2F6A194}" type="presParOf" srcId="{16BF0089-246F-4C62-B1D2-752A6E8E8889}" destId="{3C0D32FE-FDB8-42A7-B62F-8857EED5BE90}" srcOrd="16" destOrd="0" presId="urn:microsoft.com/office/officeart/2005/8/layout/hProcess11"/>
    <dgm:cxn modelId="{4538BB11-21D3-4945-83A7-206408A25566}" type="presParOf" srcId="{3C0D32FE-FDB8-42A7-B62F-8857EED5BE90}" destId="{FEBBB56A-0573-483E-ABC6-6CCD8996550E}" srcOrd="0" destOrd="0" presId="urn:microsoft.com/office/officeart/2005/8/layout/hProcess11"/>
    <dgm:cxn modelId="{3F3ED55B-C68C-4D37-8088-E8882DAE7916}" type="presParOf" srcId="{3C0D32FE-FDB8-42A7-B62F-8857EED5BE90}" destId="{CAB22FB4-DB1B-4D97-B424-4DE67E364D18}" srcOrd="1" destOrd="0" presId="urn:microsoft.com/office/officeart/2005/8/layout/hProcess11"/>
    <dgm:cxn modelId="{33133271-49F7-4104-B375-C0B0817D0077}" type="presParOf" srcId="{3C0D32FE-FDB8-42A7-B62F-8857EED5BE90}" destId="{71B012ED-B062-41B4-8E43-70330ED0C8ED}" srcOrd="2" destOrd="0" presId="urn:microsoft.com/office/officeart/2005/8/layout/hProcess11"/>
    <dgm:cxn modelId="{E195BC1B-48B1-4189-8191-DD9B0B9B80F7}" type="presParOf" srcId="{16BF0089-246F-4C62-B1D2-752A6E8E8889}" destId="{AEEF69D0-9C0F-4273-8137-C85583852068}" srcOrd="17" destOrd="0" presId="urn:microsoft.com/office/officeart/2005/8/layout/hProcess11"/>
    <dgm:cxn modelId="{8094F285-A2C9-4808-BFBE-4D8227DAFB0F}" type="presParOf" srcId="{16BF0089-246F-4C62-B1D2-752A6E8E8889}" destId="{C3F4009B-6DC2-4AEF-A3AA-3BD58AF2AC80}" srcOrd="18" destOrd="0" presId="urn:microsoft.com/office/officeart/2005/8/layout/hProcess11"/>
    <dgm:cxn modelId="{26CEA622-5F95-49FD-8221-9EA4E5A705AA}" type="presParOf" srcId="{C3F4009B-6DC2-4AEF-A3AA-3BD58AF2AC80}" destId="{759BBB4A-C900-4FA2-B87D-A25EBE5D0F30}" srcOrd="0" destOrd="0" presId="urn:microsoft.com/office/officeart/2005/8/layout/hProcess11"/>
    <dgm:cxn modelId="{3E86A909-E8A1-4B26-B400-2D7EC937391C}" type="presParOf" srcId="{C3F4009B-6DC2-4AEF-A3AA-3BD58AF2AC80}" destId="{0CE76383-2B63-4859-8C40-E3E59374F64A}" srcOrd="1" destOrd="0" presId="urn:microsoft.com/office/officeart/2005/8/layout/hProcess11"/>
    <dgm:cxn modelId="{BC63BA49-F454-46E1-A49D-310C0A1E3086}" type="presParOf" srcId="{C3F4009B-6DC2-4AEF-A3AA-3BD58AF2AC80}" destId="{262E9F95-FABB-465C-9D9B-E78EC91CA0AE}" srcOrd="2" destOrd="0" presId="urn:microsoft.com/office/officeart/2005/8/layout/hProcess11"/>
    <dgm:cxn modelId="{DF3FB68E-E5AE-4025-A3B2-23F051B38561}" type="presParOf" srcId="{16BF0089-246F-4C62-B1D2-752A6E8E8889}" destId="{B9CB368A-ADD1-4B08-A1B6-D7F6C3ADF0AA}" srcOrd="19" destOrd="0" presId="urn:microsoft.com/office/officeart/2005/8/layout/hProcess11"/>
    <dgm:cxn modelId="{4173C11D-6A3D-4107-9BB0-802F58D42A18}" type="presParOf" srcId="{16BF0089-246F-4C62-B1D2-752A6E8E8889}" destId="{EE2EECB4-BC55-4DA3-B8B8-9DC4E691853A}" srcOrd="20" destOrd="0" presId="urn:microsoft.com/office/officeart/2005/8/layout/hProcess11"/>
    <dgm:cxn modelId="{38F53F30-452B-46D3-90C2-0EF90F756D9F}" type="presParOf" srcId="{EE2EECB4-BC55-4DA3-B8B8-9DC4E691853A}" destId="{82D6D560-AB7A-4D20-8DF0-C776E1F34704}" srcOrd="0" destOrd="0" presId="urn:microsoft.com/office/officeart/2005/8/layout/hProcess11"/>
    <dgm:cxn modelId="{DD373667-1AEB-4CF5-8F58-B06D64CC6D0A}" type="presParOf" srcId="{EE2EECB4-BC55-4DA3-B8B8-9DC4E691853A}" destId="{25946D88-7E8A-4F6C-A9B1-321D36068F0A}" srcOrd="1" destOrd="0" presId="urn:microsoft.com/office/officeart/2005/8/layout/hProcess11"/>
    <dgm:cxn modelId="{F03E7A56-90DE-46C1-B55C-9906866A8395}" type="presParOf" srcId="{EE2EECB4-BC55-4DA3-B8B8-9DC4E691853A}" destId="{DB0587BF-E34B-49E8-B48E-16C336684EBA}" srcOrd="2" destOrd="0" presId="urn:microsoft.com/office/officeart/2005/8/layout/hProcess11"/>
    <dgm:cxn modelId="{C0AC8298-67B1-46FA-AF3D-87F040E4E1C0}" type="presParOf" srcId="{16BF0089-246F-4C62-B1D2-752A6E8E8889}" destId="{01B97E4F-9EFF-4D15-B35A-30D91D7354B5}" srcOrd="21" destOrd="0" presId="urn:microsoft.com/office/officeart/2005/8/layout/hProcess11"/>
    <dgm:cxn modelId="{F36AAEC3-6C61-4E88-900C-AA3F01823797}" type="presParOf" srcId="{16BF0089-246F-4C62-B1D2-752A6E8E8889}" destId="{D109D31C-D403-418D-83BE-27931C457CB8}" srcOrd="22" destOrd="0" presId="urn:microsoft.com/office/officeart/2005/8/layout/hProcess11"/>
    <dgm:cxn modelId="{63AD42C6-F97E-40FC-8A9B-BBB6E6B67E36}" type="presParOf" srcId="{D109D31C-D403-418D-83BE-27931C457CB8}" destId="{A3AF168F-9D30-48C1-B4CD-42D1ADCDF010}" srcOrd="0" destOrd="0" presId="urn:microsoft.com/office/officeart/2005/8/layout/hProcess11"/>
    <dgm:cxn modelId="{27F89E0F-8265-4235-8676-2F0B270C6994}" type="presParOf" srcId="{D109D31C-D403-418D-83BE-27931C457CB8}" destId="{7A34A286-B5F8-419E-AB36-8484D99F1D72}" srcOrd="1" destOrd="0" presId="urn:microsoft.com/office/officeart/2005/8/layout/hProcess11"/>
    <dgm:cxn modelId="{696BB746-CB01-4C2E-9B26-37DC9A7922F4}" type="presParOf" srcId="{D109D31C-D403-418D-83BE-27931C457CB8}" destId="{AC253951-D11F-47FA-B241-98EB57BD4F5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F1195-A650-4856-8905-D1A318B13607}">
      <dsp:nvSpPr>
        <dsp:cNvPr id="0" name=""/>
        <dsp:cNvSpPr/>
      </dsp:nvSpPr>
      <dsp:spPr>
        <a:xfrm>
          <a:off x="0" y="933636"/>
          <a:ext cx="9144000" cy="124484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F79E9-CC04-4042-A73D-0A9457E07E20}">
      <dsp:nvSpPr>
        <dsp:cNvPr id="0" name=""/>
        <dsp:cNvSpPr/>
      </dsp:nvSpPr>
      <dsp:spPr>
        <a:xfrm>
          <a:off x="2260" y="0"/>
          <a:ext cx="1316012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November</a:t>
          </a:r>
        </a:p>
      </dsp:txBody>
      <dsp:txXfrm>
        <a:off x="2260" y="0"/>
        <a:ext cx="1316012" cy="1244848"/>
      </dsp:txXfrm>
    </dsp:sp>
    <dsp:sp modelId="{F48F2D77-598B-49EB-9F61-ADFF4E27FDEA}">
      <dsp:nvSpPr>
        <dsp:cNvPr id="0" name=""/>
        <dsp:cNvSpPr/>
      </dsp:nvSpPr>
      <dsp:spPr>
        <a:xfrm>
          <a:off x="504660" y="1400453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67DB1-28A0-4F51-9279-BD98FC79C55C}">
      <dsp:nvSpPr>
        <dsp:cNvPr id="0" name=""/>
        <dsp:cNvSpPr/>
      </dsp:nvSpPr>
      <dsp:spPr>
        <a:xfrm>
          <a:off x="1385902" y="0"/>
          <a:ext cx="1316012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Dezember</a:t>
          </a:r>
        </a:p>
      </dsp:txBody>
      <dsp:txXfrm>
        <a:off x="1385902" y="0"/>
        <a:ext cx="1316012" cy="1244848"/>
      </dsp:txXfrm>
    </dsp:sp>
    <dsp:sp modelId="{B9698907-A9F7-40E5-B35E-74201049F3F7}">
      <dsp:nvSpPr>
        <dsp:cNvPr id="0" name=""/>
        <dsp:cNvSpPr/>
      </dsp:nvSpPr>
      <dsp:spPr>
        <a:xfrm>
          <a:off x="1886474" y="1400453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FB4D1-EBD8-4335-B1CC-9BDC7DCD570B}">
      <dsp:nvSpPr>
        <dsp:cNvPr id="0" name=""/>
        <dsp:cNvSpPr/>
      </dsp:nvSpPr>
      <dsp:spPr>
        <a:xfrm>
          <a:off x="2765886" y="0"/>
          <a:ext cx="1316012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Januar</a:t>
          </a:r>
        </a:p>
      </dsp:txBody>
      <dsp:txXfrm>
        <a:off x="2765886" y="0"/>
        <a:ext cx="1316012" cy="1244848"/>
      </dsp:txXfrm>
    </dsp:sp>
    <dsp:sp modelId="{97925F3E-9309-4CF1-A07A-489705EB7D3C}">
      <dsp:nvSpPr>
        <dsp:cNvPr id="0" name=""/>
        <dsp:cNvSpPr/>
      </dsp:nvSpPr>
      <dsp:spPr>
        <a:xfrm>
          <a:off x="3268287" y="1400453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16C94-79BA-4FC8-B887-65CC634EC991}">
      <dsp:nvSpPr>
        <dsp:cNvPr id="0" name=""/>
        <dsp:cNvSpPr/>
      </dsp:nvSpPr>
      <dsp:spPr>
        <a:xfrm>
          <a:off x="4139949" y="2452"/>
          <a:ext cx="1316012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Februar</a:t>
          </a:r>
        </a:p>
      </dsp:txBody>
      <dsp:txXfrm>
        <a:off x="4139949" y="2452"/>
        <a:ext cx="1316012" cy="1244848"/>
      </dsp:txXfrm>
    </dsp:sp>
    <dsp:sp modelId="{17A0A7A4-EC7F-46D9-A4D8-6861FF422369}">
      <dsp:nvSpPr>
        <dsp:cNvPr id="0" name=""/>
        <dsp:cNvSpPr/>
      </dsp:nvSpPr>
      <dsp:spPr>
        <a:xfrm>
          <a:off x="4650100" y="1400453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38E4C-273C-4BA6-BFB4-8B9EA9F20462}">
      <dsp:nvSpPr>
        <dsp:cNvPr id="0" name=""/>
        <dsp:cNvSpPr/>
      </dsp:nvSpPr>
      <dsp:spPr>
        <a:xfrm>
          <a:off x="5529513" y="0"/>
          <a:ext cx="1316012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März</a:t>
          </a:r>
        </a:p>
      </dsp:txBody>
      <dsp:txXfrm>
        <a:off x="5529513" y="0"/>
        <a:ext cx="1316012" cy="1244848"/>
      </dsp:txXfrm>
    </dsp:sp>
    <dsp:sp modelId="{1FEE8D1F-1E48-44F3-8DE8-0C85D08FAE71}">
      <dsp:nvSpPr>
        <dsp:cNvPr id="0" name=""/>
        <dsp:cNvSpPr/>
      </dsp:nvSpPr>
      <dsp:spPr>
        <a:xfrm>
          <a:off x="6031913" y="1400453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CF2F0-9CD9-424A-9B65-A9CE280BF90F}">
      <dsp:nvSpPr>
        <dsp:cNvPr id="0" name=""/>
        <dsp:cNvSpPr/>
      </dsp:nvSpPr>
      <dsp:spPr>
        <a:xfrm>
          <a:off x="6910063" y="0"/>
          <a:ext cx="1316012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April</a:t>
          </a:r>
        </a:p>
      </dsp:txBody>
      <dsp:txXfrm>
        <a:off x="6910063" y="0"/>
        <a:ext cx="1316012" cy="1244848"/>
      </dsp:txXfrm>
    </dsp:sp>
    <dsp:sp modelId="{C01E5181-A04D-446C-ADD0-6733D73FAB37}">
      <dsp:nvSpPr>
        <dsp:cNvPr id="0" name=""/>
        <dsp:cNvSpPr/>
      </dsp:nvSpPr>
      <dsp:spPr>
        <a:xfrm>
          <a:off x="7413727" y="1400453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F1195-A650-4856-8905-D1A318B13607}">
      <dsp:nvSpPr>
        <dsp:cNvPr id="0" name=""/>
        <dsp:cNvSpPr/>
      </dsp:nvSpPr>
      <dsp:spPr>
        <a:xfrm>
          <a:off x="0" y="933636"/>
          <a:ext cx="9144000" cy="124484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B6757-A7C8-4EF8-B2E9-8BCF366F4308}">
      <dsp:nvSpPr>
        <dsp:cNvPr id="0" name=""/>
        <dsp:cNvSpPr/>
      </dsp:nvSpPr>
      <dsp:spPr>
        <a:xfrm>
          <a:off x="1442" y="0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März</a:t>
          </a:r>
        </a:p>
      </dsp:txBody>
      <dsp:txXfrm>
        <a:off x="1442" y="0"/>
        <a:ext cx="648965" cy="1244848"/>
      </dsp:txXfrm>
    </dsp:sp>
    <dsp:sp modelId="{015B02C7-ED8A-4FD3-A452-71A18378F13E}">
      <dsp:nvSpPr>
        <dsp:cNvPr id="0" name=""/>
        <dsp:cNvSpPr/>
      </dsp:nvSpPr>
      <dsp:spPr>
        <a:xfrm>
          <a:off x="170318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CFFD7-7E6C-4DBA-9E3E-B4D838DF7556}">
      <dsp:nvSpPr>
        <dsp:cNvPr id="0" name=""/>
        <dsp:cNvSpPr/>
      </dsp:nvSpPr>
      <dsp:spPr>
        <a:xfrm>
          <a:off x="682855" y="1867272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April</a:t>
          </a:r>
        </a:p>
      </dsp:txBody>
      <dsp:txXfrm>
        <a:off x="682855" y="1867272"/>
        <a:ext cx="648965" cy="1244848"/>
      </dsp:txXfrm>
    </dsp:sp>
    <dsp:sp modelId="{5A0B9EDC-572D-4D0E-B50D-66CE656D8473}">
      <dsp:nvSpPr>
        <dsp:cNvPr id="0" name=""/>
        <dsp:cNvSpPr/>
      </dsp:nvSpPr>
      <dsp:spPr>
        <a:xfrm>
          <a:off x="851731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8820E-629F-4779-969B-3901891F9071}">
      <dsp:nvSpPr>
        <dsp:cNvPr id="0" name=""/>
        <dsp:cNvSpPr/>
      </dsp:nvSpPr>
      <dsp:spPr>
        <a:xfrm>
          <a:off x="1364268" y="0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Mai</a:t>
          </a:r>
        </a:p>
      </dsp:txBody>
      <dsp:txXfrm>
        <a:off x="1364268" y="0"/>
        <a:ext cx="648965" cy="1244848"/>
      </dsp:txXfrm>
    </dsp:sp>
    <dsp:sp modelId="{BBD51378-D81F-4F20-82BB-171FE13A014D}">
      <dsp:nvSpPr>
        <dsp:cNvPr id="0" name=""/>
        <dsp:cNvSpPr/>
      </dsp:nvSpPr>
      <dsp:spPr>
        <a:xfrm>
          <a:off x="1533145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8C30D-8F9F-4BF4-B2FF-952409601A96}">
      <dsp:nvSpPr>
        <dsp:cNvPr id="0" name=""/>
        <dsp:cNvSpPr/>
      </dsp:nvSpPr>
      <dsp:spPr>
        <a:xfrm>
          <a:off x="2045682" y="1867272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Juni</a:t>
          </a:r>
        </a:p>
      </dsp:txBody>
      <dsp:txXfrm>
        <a:off x="2045682" y="1867272"/>
        <a:ext cx="648965" cy="1244848"/>
      </dsp:txXfrm>
    </dsp:sp>
    <dsp:sp modelId="{9A2EFB63-DFF2-4CD3-8938-9301097FFE27}">
      <dsp:nvSpPr>
        <dsp:cNvPr id="0" name=""/>
        <dsp:cNvSpPr/>
      </dsp:nvSpPr>
      <dsp:spPr>
        <a:xfrm>
          <a:off x="2214558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81BA8-4959-45CA-98DB-945401BDC5D5}">
      <dsp:nvSpPr>
        <dsp:cNvPr id="0" name=""/>
        <dsp:cNvSpPr/>
      </dsp:nvSpPr>
      <dsp:spPr>
        <a:xfrm>
          <a:off x="2727095" y="0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Juli</a:t>
          </a:r>
        </a:p>
      </dsp:txBody>
      <dsp:txXfrm>
        <a:off x="2727095" y="0"/>
        <a:ext cx="648965" cy="1244848"/>
      </dsp:txXfrm>
    </dsp:sp>
    <dsp:sp modelId="{64B20B7C-BAFA-403E-8D56-35E36E0B0582}">
      <dsp:nvSpPr>
        <dsp:cNvPr id="0" name=""/>
        <dsp:cNvSpPr/>
      </dsp:nvSpPr>
      <dsp:spPr>
        <a:xfrm>
          <a:off x="2895971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E48FB-FE86-410D-B634-DA73AF3B81E6}">
      <dsp:nvSpPr>
        <dsp:cNvPr id="0" name=""/>
        <dsp:cNvSpPr/>
      </dsp:nvSpPr>
      <dsp:spPr>
        <a:xfrm>
          <a:off x="3408508" y="1867272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August</a:t>
          </a:r>
        </a:p>
      </dsp:txBody>
      <dsp:txXfrm>
        <a:off x="3408508" y="1867272"/>
        <a:ext cx="648965" cy="1244848"/>
      </dsp:txXfrm>
    </dsp:sp>
    <dsp:sp modelId="{FFEE4DEA-F10C-4AFE-AB04-CF65873E94A2}">
      <dsp:nvSpPr>
        <dsp:cNvPr id="0" name=""/>
        <dsp:cNvSpPr/>
      </dsp:nvSpPr>
      <dsp:spPr>
        <a:xfrm>
          <a:off x="3577385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D49D1-4D9A-4CFA-82E1-0D2C5CDA7EC3}">
      <dsp:nvSpPr>
        <dsp:cNvPr id="0" name=""/>
        <dsp:cNvSpPr/>
      </dsp:nvSpPr>
      <dsp:spPr>
        <a:xfrm>
          <a:off x="4089921" y="0"/>
          <a:ext cx="731169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September</a:t>
          </a:r>
        </a:p>
      </dsp:txBody>
      <dsp:txXfrm>
        <a:off x="4089921" y="0"/>
        <a:ext cx="731169" cy="1244848"/>
      </dsp:txXfrm>
    </dsp:sp>
    <dsp:sp modelId="{CCD4E3E6-E2B1-48A7-916C-6A997AB13928}">
      <dsp:nvSpPr>
        <dsp:cNvPr id="0" name=""/>
        <dsp:cNvSpPr/>
      </dsp:nvSpPr>
      <dsp:spPr>
        <a:xfrm>
          <a:off x="4299900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FDE2F-68B8-47AF-94CB-4C4EAAAC6DF5}">
      <dsp:nvSpPr>
        <dsp:cNvPr id="0" name=""/>
        <dsp:cNvSpPr/>
      </dsp:nvSpPr>
      <dsp:spPr>
        <a:xfrm>
          <a:off x="4853539" y="1867272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Okober</a:t>
          </a:r>
        </a:p>
      </dsp:txBody>
      <dsp:txXfrm>
        <a:off x="4853539" y="1867272"/>
        <a:ext cx="648965" cy="1244848"/>
      </dsp:txXfrm>
    </dsp:sp>
    <dsp:sp modelId="{405B399C-B379-4A33-B521-CAEB4C83FC2B}">
      <dsp:nvSpPr>
        <dsp:cNvPr id="0" name=""/>
        <dsp:cNvSpPr/>
      </dsp:nvSpPr>
      <dsp:spPr>
        <a:xfrm>
          <a:off x="5022416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BB56A-0573-483E-ABC6-6CCD8996550E}">
      <dsp:nvSpPr>
        <dsp:cNvPr id="0" name=""/>
        <dsp:cNvSpPr/>
      </dsp:nvSpPr>
      <dsp:spPr>
        <a:xfrm>
          <a:off x="5534952" y="0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November</a:t>
          </a:r>
        </a:p>
      </dsp:txBody>
      <dsp:txXfrm>
        <a:off x="5534952" y="0"/>
        <a:ext cx="648965" cy="1244848"/>
      </dsp:txXfrm>
    </dsp:sp>
    <dsp:sp modelId="{CAB22FB4-DB1B-4D97-B424-4DE67E364D18}">
      <dsp:nvSpPr>
        <dsp:cNvPr id="0" name=""/>
        <dsp:cNvSpPr/>
      </dsp:nvSpPr>
      <dsp:spPr>
        <a:xfrm>
          <a:off x="5703829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BBB4A-C900-4FA2-B87D-A25EBE5D0F30}">
      <dsp:nvSpPr>
        <dsp:cNvPr id="0" name=""/>
        <dsp:cNvSpPr/>
      </dsp:nvSpPr>
      <dsp:spPr>
        <a:xfrm>
          <a:off x="6216366" y="1867272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Dezember</a:t>
          </a:r>
        </a:p>
      </dsp:txBody>
      <dsp:txXfrm>
        <a:off x="6216366" y="1867272"/>
        <a:ext cx="648965" cy="1244848"/>
      </dsp:txXfrm>
    </dsp:sp>
    <dsp:sp modelId="{0CE76383-2B63-4859-8C40-E3E59374F64A}">
      <dsp:nvSpPr>
        <dsp:cNvPr id="0" name=""/>
        <dsp:cNvSpPr/>
      </dsp:nvSpPr>
      <dsp:spPr>
        <a:xfrm>
          <a:off x="6385242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6D560-AB7A-4D20-8DF0-C776E1F34704}">
      <dsp:nvSpPr>
        <dsp:cNvPr id="0" name=""/>
        <dsp:cNvSpPr/>
      </dsp:nvSpPr>
      <dsp:spPr>
        <a:xfrm>
          <a:off x="6897779" y="0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Januar</a:t>
          </a:r>
        </a:p>
      </dsp:txBody>
      <dsp:txXfrm>
        <a:off x="6897779" y="0"/>
        <a:ext cx="648965" cy="1244848"/>
      </dsp:txXfrm>
    </dsp:sp>
    <dsp:sp modelId="{25946D88-7E8A-4F6C-A9B1-321D36068F0A}">
      <dsp:nvSpPr>
        <dsp:cNvPr id="0" name=""/>
        <dsp:cNvSpPr/>
      </dsp:nvSpPr>
      <dsp:spPr>
        <a:xfrm>
          <a:off x="7066656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F168F-9D30-48C1-B4CD-42D1ADCDF010}">
      <dsp:nvSpPr>
        <dsp:cNvPr id="0" name=""/>
        <dsp:cNvSpPr/>
      </dsp:nvSpPr>
      <dsp:spPr>
        <a:xfrm>
          <a:off x="7579192" y="1867272"/>
          <a:ext cx="648965" cy="124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Februar</a:t>
          </a:r>
        </a:p>
      </dsp:txBody>
      <dsp:txXfrm>
        <a:off x="7579192" y="1867272"/>
        <a:ext cx="648965" cy="1244848"/>
      </dsp:txXfrm>
    </dsp:sp>
    <dsp:sp modelId="{7A34A286-B5F8-419E-AB36-8484D99F1D72}">
      <dsp:nvSpPr>
        <dsp:cNvPr id="0" name=""/>
        <dsp:cNvSpPr/>
      </dsp:nvSpPr>
      <dsp:spPr>
        <a:xfrm>
          <a:off x="7748069" y="1400454"/>
          <a:ext cx="311212" cy="3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DAE386A-E98B-46C6-82F3-89648A80901F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928516F-DDB6-442B-80F7-B4737693C1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69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…was bisher geschah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58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Wenn auch wirtschaftlich verlockend bei hohen Holzpreisen</a:t>
            </a:r>
          </a:p>
          <a:p>
            <a:pPr defTabSz="990752">
              <a:defRPr/>
            </a:pPr>
            <a:endParaRPr lang="de-DE" dirty="0"/>
          </a:p>
          <a:p>
            <a:pPr defTabSz="990752"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779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gehen wir mit</a:t>
            </a:r>
            <a:r>
              <a:rPr lang="de-DE" baseline="0" dirty="0"/>
              <a:t> der aktuellen Situation um?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02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Plan für das kommende Halbjahr bis</a:t>
            </a:r>
            <a:r>
              <a:rPr lang="de-DE" baseline="0" dirty="0"/>
              <a:t> zum Beginn der nächsten Flugzeit des Borkenkäfers (rechnen müssen wir damit ab Ende April, je nach Verlauf des Frühjahrs) -  dies ist die Deadline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995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Planung sofern der Käferbefall nachlässt</a:t>
            </a:r>
          </a:p>
          <a:p>
            <a:pPr defTabSz="990752">
              <a:defRPr/>
            </a:pPr>
            <a:r>
              <a:rPr lang="de-DE" dirty="0"/>
              <a:t>Ein Plan ist nur ein Plan und eine Planabweichung</a:t>
            </a:r>
            <a:r>
              <a:rPr lang="de-DE" baseline="0" dirty="0"/>
              <a:t> nur eine Planabweichung</a:t>
            </a:r>
          </a:p>
          <a:p>
            <a:endParaRPr lang="de-DE" dirty="0"/>
          </a:p>
          <a:p>
            <a:r>
              <a:rPr lang="de-DE" dirty="0"/>
              <a:t>Ausrufezeichen: Aufarbeitung sollte hier abgeschlossen sein – Start in das neue Jahr ohne Altlasten</a:t>
            </a:r>
          </a:p>
          <a:p>
            <a:endParaRPr lang="de-DE" baseline="0" dirty="0"/>
          </a:p>
          <a:p>
            <a:pPr lvl="0"/>
            <a:r>
              <a:rPr lang="de-DE" sz="1300" dirty="0"/>
              <a:t>Kulturen in der Pflanzsaison Herbst 2023/ Frühjahr 2024</a:t>
            </a:r>
          </a:p>
          <a:p>
            <a:pPr lvl="0"/>
            <a:r>
              <a:rPr lang="de-DE" sz="1300" dirty="0"/>
              <a:t>Durchforstungen in der Einschlagssaison 2023/2023 (Beginn NACH dem Käferflug im Herbst)</a:t>
            </a:r>
          </a:p>
          <a:p>
            <a:pPr lvl="1"/>
            <a:r>
              <a:rPr lang="de-DE" sz="1300" dirty="0"/>
              <a:t>Junge Fichtenbestände (ca. 30 Jahre): Erschließung, Stabilisierung, Weichenstellung)</a:t>
            </a:r>
          </a:p>
          <a:p>
            <a:pPr lvl="1"/>
            <a:r>
              <a:rPr lang="de-DE" sz="1300" dirty="0"/>
              <a:t>Ältere Fichtenbestände (70 Jahre und älter): Stabilisierung, Kronenförderung, </a:t>
            </a:r>
            <a:r>
              <a:rPr lang="de-DE" sz="1300" u="sng" dirty="0"/>
              <a:t>langfristige Verjüngungsplanung</a:t>
            </a:r>
            <a:r>
              <a:rPr lang="de-DE" sz="1300" dirty="0"/>
              <a:t>, Förderung der Naturverjüngung)</a:t>
            </a:r>
          </a:p>
          <a:p>
            <a:pPr lvl="0"/>
            <a:r>
              <a:rPr lang="de-DE" sz="1300" dirty="0"/>
              <a:t>Wegeinstandsetzung</a:t>
            </a:r>
          </a:p>
          <a:p>
            <a:endParaRPr lang="de-DE" baseline="0" dirty="0"/>
          </a:p>
          <a:p>
            <a:endParaRPr lang="de-DE" baseline="0" dirty="0"/>
          </a:p>
          <a:p>
            <a:endParaRPr lang="de-DE" baseline="0" dirty="0"/>
          </a:p>
          <a:p>
            <a:endParaRPr lang="de-DE" baseline="0" dirty="0"/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80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584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Aufgreifen was Herr Dönneweg eben angesprochen hat – wie wird die Rechnung erstellt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18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265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Ähnliche Thementage in Planung – Themenwünsche gerne äußern Beispiele:</a:t>
            </a:r>
          </a:p>
          <a:p>
            <a:r>
              <a:rPr lang="de-DE" dirty="0"/>
              <a:t>Waldbauliche Behandlung der Fichte nach der Kalamität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443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Damit bin</a:t>
            </a:r>
            <a:r>
              <a:rPr lang="de-DE" baseline="0" dirty="0"/>
              <a:t> ich am Ende meiner Präsentation und</a:t>
            </a:r>
            <a:r>
              <a:rPr lang="de-DE" dirty="0"/>
              <a:t> bedanke mich für Ihre Aufmerksamkeit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598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4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177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852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03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79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Witterungsbedingte Abfuhrpause (Schnee und Eis), feuchte</a:t>
            </a:r>
            <a:r>
              <a:rPr lang="de-DE" baseline="0" dirty="0"/>
              <a:t> Witterung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57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55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ist da was ich mache, wenn Sie sagen – kümmern Sie sich drum!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88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sofern gewünscht Hinweise durch FBB</a:t>
            </a:r>
          </a:p>
          <a:p>
            <a:pPr lvl="1"/>
            <a:r>
              <a:rPr lang="de-DE" dirty="0"/>
              <a:t>Mengenbündelung an einem Weg</a:t>
            </a:r>
          </a:p>
          <a:p>
            <a:pPr lvl="1"/>
            <a:r>
              <a:rPr lang="de-DE" dirty="0"/>
              <a:t>Forstschutzüberlegungen</a:t>
            </a:r>
          </a:p>
          <a:p>
            <a:pPr lvl="1"/>
            <a:r>
              <a:rPr lang="de-DE" dirty="0"/>
              <a:t>Einschätzung von Qualität und Sortiment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50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dirty="0"/>
              <a:t>Weitergabe der Finalmaße zur Abrechnung an Unternehmer</a:t>
            </a:r>
          </a:p>
          <a:p>
            <a:r>
              <a:rPr lang="de-DE" sz="1300" dirty="0"/>
              <a:t>Fehler: z.B. falsche Holzabfuhr, Differenzen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748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94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980728"/>
            <a:ext cx="9143999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6876258" y="5085184"/>
            <a:ext cx="1787920" cy="1425210"/>
            <a:chOff x="4558" y="3287"/>
            <a:chExt cx="907" cy="723"/>
          </a:xfrm>
        </p:grpSpPr>
        <p:pic>
          <p:nvPicPr>
            <p:cNvPr id="10" name="Picture 13" descr="ForstNRW_Slogan_rgb_c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87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558" y="3875"/>
              <a:ext cx="90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 dirty="0"/>
                <a:t>www.wald-und-holz.nrw.de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0245" y="3553524"/>
            <a:ext cx="8137524" cy="540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7549" y="4448224"/>
            <a:ext cx="8112125" cy="984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Picture 2" descr="\\psf\Home\PROJEKTE\dot-blue\WALD UND HOLZ 2017\Colour Code 2017100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150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3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792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1286" y="2276872"/>
            <a:ext cx="8237427" cy="4104878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</a:lstStyle>
          <a:p>
            <a:pPr lvl="0"/>
            <a:r>
              <a:rPr lang="de-DE" dirty="0"/>
              <a:t>DIAGRAMM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54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792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1286" y="2276872"/>
            <a:ext cx="8237427" cy="2664296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</a:lstStyle>
          <a:p>
            <a:pPr lvl="0"/>
            <a:r>
              <a:rPr lang="de-DE" dirty="0"/>
              <a:t>DIAGRAMM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11188" y="5373960"/>
            <a:ext cx="8137525" cy="934765"/>
          </a:xfrm>
          <a:prstGeom prst="rect">
            <a:avLst/>
          </a:prstGeom>
        </p:spPr>
        <p:txBody>
          <a:bodyPr/>
          <a:lstStyle>
            <a:lvl1pPr marL="266700" indent="-266700">
              <a:buFont typeface="Arial" panose="020B0604020202020204" pitchFamily="34" charset="0"/>
              <a:buChar char="&gt;"/>
              <a:defRPr/>
            </a:lvl1pPr>
            <a:lvl2pPr marL="531813" indent="-265113">
              <a:buFont typeface="Arial" panose="020B0604020202020204" pitchFamily="34" charset="0"/>
              <a:buChar char="&gt;"/>
              <a:defRPr/>
            </a:lvl2pPr>
            <a:lvl3pPr marL="814388" indent="-282575">
              <a:buFont typeface="Arial" panose="020B0604020202020204" pitchFamily="34" charset="0"/>
              <a:buChar char="&gt;"/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3720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792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70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78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line +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792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4104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8464" y="2300022"/>
            <a:ext cx="3960000" cy="41048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29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Inhalt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792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4081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49501"/>
            <a:ext cx="3960813" cy="40322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57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1 Inhalt These und Schlussf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792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2857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49501"/>
            <a:ext cx="3960813" cy="40322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618510" y="5589240"/>
            <a:ext cx="3960000" cy="71948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Font typeface="Arial" panose="020B0604020202020204" pitchFamily="34" charset="0"/>
              <a:buChar char="&gt;"/>
              <a:defRPr sz="2000"/>
            </a:lvl1pPr>
            <a:lvl2pPr marL="531813" indent="-265113">
              <a:buFont typeface="Arial" panose="020B0604020202020204" pitchFamily="34" charset="0"/>
              <a:buChar char="&gt;"/>
              <a:defRPr sz="1800"/>
            </a:lvl2pPr>
            <a:lvl3pPr marL="814388" indent="-282575">
              <a:buFont typeface="Arial" panose="020B0604020202020204" pitchFamily="34" charset="0"/>
              <a:buChar char="&gt;"/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8980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Inhal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792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41048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52332"/>
            <a:ext cx="3960813" cy="1883346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787900" y="4498404"/>
            <a:ext cx="3960813" cy="1883346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847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k_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1" y="2276872"/>
            <a:ext cx="8137152" cy="4104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6164399"/>
            <a:ext cx="8029573" cy="1449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rtlCol="0" anchor="b">
            <a:noAutofit/>
          </a:bodyPr>
          <a:lstStyle>
            <a:lvl1pPr marL="180000" indent="-18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800" dirty="0" smtClean="0">
                <a:solidFill>
                  <a:schemeClr val="tx1"/>
                </a:solidFill>
                <a:latin typeface="TKTypeMedium" panose="020B0603040202020204" pitchFamily="34" charset="0"/>
              </a:defRPr>
            </a:lvl1pPr>
            <a:lvl2pPr marL="180975" indent="0">
              <a:buNone/>
              <a:defRPr lang="de-DE" sz="800" dirty="0" smtClean="0">
                <a:solidFill>
                  <a:schemeClr val="tx2"/>
                </a:solidFill>
              </a:defRPr>
            </a:lvl2pPr>
            <a:lvl3pPr marL="361950" indent="0">
              <a:buNone/>
              <a:defRPr lang="de-DE" sz="800" dirty="0" smtClean="0">
                <a:solidFill>
                  <a:schemeClr val="tx2"/>
                </a:solidFill>
              </a:defRPr>
            </a:lvl3pPr>
            <a:lvl4pPr marL="534988" indent="0">
              <a:buNone/>
              <a:defRPr lang="de-DE" sz="800" dirty="0" smtClean="0">
                <a:solidFill>
                  <a:schemeClr val="tx2"/>
                </a:solidFill>
              </a:defRPr>
            </a:lvl4pPr>
            <a:lvl5pPr marL="715962" indent="0">
              <a:buNone/>
              <a:defRPr lang="de-DE" sz="800" dirty="0">
                <a:solidFill>
                  <a:schemeClr val="tx2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buClr>
                <a:schemeClr val="tx2"/>
              </a:buClr>
            </a:pPr>
            <a:r>
              <a:rPr lang="de-DE" dirty="0"/>
              <a:t>Platzhalter Quellenangabe und Fußnote: Fußnoten nummeriert (keine *)</a:t>
            </a:r>
          </a:p>
        </p:txBody>
      </p:sp>
    </p:spTree>
    <p:extLst>
      <p:ext uri="{BB962C8B-B14F-4D97-AF65-F5344CB8AC3E}">
        <p14:creationId xmlns:p14="http://schemas.microsoft.com/office/powerpoint/2010/main" val="269492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" y="908720"/>
            <a:ext cx="9143999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590615" y="6099761"/>
            <a:ext cx="13018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www.wald-und-holz.nrw.de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611189" y="3608528"/>
            <a:ext cx="8137524" cy="5405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611189" y="4124587"/>
            <a:ext cx="8112125" cy="98488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14" name="Picture 2" descr="\\psf\Home\PROJEKTE\dot-blue\WALD UND HOLZ 2017\Colour Code 20171005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9150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17704" r="7890" b="10991"/>
          <a:stretch/>
        </p:blipFill>
        <p:spPr bwMode="auto">
          <a:xfrm>
            <a:off x="7218294" y="5157192"/>
            <a:ext cx="15121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9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Bild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908720"/>
            <a:ext cx="9143999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6876256" y="5085184"/>
            <a:ext cx="1787920" cy="1425210"/>
            <a:chOff x="4558" y="3287"/>
            <a:chExt cx="907" cy="723"/>
          </a:xfrm>
        </p:grpSpPr>
        <p:pic>
          <p:nvPicPr>
            <p:cNvPr id="10" name="Picture 13" descr="ForstNRW_Slogan_rgb_c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87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558" y="3875"/>
              <a:ext cx="90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 dirty="0"/>
                <a:t>www.wald-und-holz.nrw.de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553524"/>
            <a:ext cx="8137524" cy="540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6339" y="4514617"/>
            <a:ext cx="8112125" cy="984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9027" y="1628800"/>
            <a:ext cx="9166178" cy="1732451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16" name="Picture 2" descr="\\psf\Home\PROJEKTE\dot-blue\WALD UND HOLZ 2017\Colour Code 2017100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150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60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Bild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67544" y="866680"/>
            <a:ext cx="9143999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608528"/>
            <a:ext cx="8137524" cy="5405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9" y="4124587"/>
            <a:ext cx="8112125" cy="98488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4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9027" y="1628802"/>
            <a:ext cx="9166178" cy="1732451"/>
          </a:xfrm>
        </p:spPr>
        <p:txBody>
          <a:bodyPr/>
          <a:lstStyle/>
          <a:p>
            <a:pPr lvl="3"/>
            <a:r>
              <a:rPr lang="de-DE" dirty="0"/>
              <a:t>Bild durch Klicken auf Symbol hinzufügen</a:t>
            </a:r>
          </a:p>
        </p:txBody>
      </p:sp>
      <p:pic>
        <p:nvPicPr>
          <p:cNvPr id="16" name="Picture 2" descr="\\psf\Home\PROJEKTE\dot-blue\WALD UND HOLZ 2017\Colour Code 20171005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99150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17704" r="7890" b="10991"/>
          <a:stretch/>
        </p:blipFill>
        <p:spPr bwMode="auto">
          <a:xfrm>
            <a:off x="7218294" y="5157192"/>
            <a:ext cx="15121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7590615" y="6099761"/>
            <a:ext cx="13018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www.wald-und-holz.nrw.de</a:t>
            </a:r>
          </a:p>
        </p:txBody>
      </p:sp>
    </p:spTree>
    <p:extLst>
      <p:ext uri="{BB962C8B-B14F-4D97-AF65-F5344CB8AC3E}">
        <p14:creationId xmlns:p14="http://schemas.microsoft.com/office/powerpoint/2010/main" val="410029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tro +  Bild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7"/>
            <a:ext cx="9166178" cy="54017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6"/>
            <a:ext cx="8137524" cy="1223963"/>
          </a:xfr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>
            <a:noAutofit/>
          </a:bodyPr>
          <a:lstStyle>
            <a:lvl1pPr>
              <a:defRPr sz="330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3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tro mit Text +  Bild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7"/>
            <a:ext cx="9166178" cy="54017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6"/>
            <a:ext cx="8137524" cy="122396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7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+  Bild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239" y="1122411"/>
            <a:ext cx="9166178" cy="540221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608528"/>
            <a:ext cx="8137524" cy="540551"/>
          </a:xfr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dirty="0">
                <a:solidFill>
                  <a:schemeClr val="bg1"/>
                </a:solidFill>
                <a:effectLst/>
              </a:defRPr>
            </a:lvl1pPr>
          </a:lstStyle>
          <a:p>
            <a:pPr marL="0"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9" y="4124587"/>
            <a:ext cx="8112125" cy="984885"/>
          </a:xfr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0" dirty="0">
                <a:solidFill>
                  <a:schemeClr val="bg1"/>
                </a:solidFill>
                <a:effectLst/>
                <a:ea typeface="+mj-ea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7590615" y="6099761"/>
            <a:ext cx="13018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www.wald-und-holz.nrw.de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17704" r="7890" b="10991"/>
          <a:stretch/>
        </p:blipFill>
        <p:spPr bwMode="auto">
          <a:xfrm>
            <a:off x="7218294" y="5157192"/>
            <a:ext cx="15121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65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 Text +  Bild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239" y="1122411"/>
            <a:ext cx="9166178" cy="540221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608528"/>
            <a:ext cx="8137524" cy="5405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9" y="4124587"/>
            <a:ext cx="8112125" cy="98488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 userDrawn="1"/>
        </p:nvSpPr>
        <p:spPr bwMode="auto">
          <a:xfrm>
            <a:off x="7590615" y="6099761"/>
            <a:ext cx="13018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www.wald-und-holz.nrw.de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17704" r="7890" b="10991"/>
          <a:stretch/>
        </p:blipFill>
        <p:spPr bwMode="auto">
          <a:xfrm>
            <a:off x="7218294" y="5157192"/>
            <a:ext cx="15121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68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+ Voll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6"/>
            <a:ext cx="9166178" cy="5741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6"/>
            <a:ext cx="8137524" cy="1223963"/>
          </a:xfr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300" b="1" dirty="0">
                <a:solidFill>
                  <a:schemeClr val="bg1"/>
                </a:solidFill>
                <a:effectLst/>
              </a:defRPr>
            </a:lvl1pPr>
          </a:lstStyle>
          <a:p>
            <a:pPr marL="0" lvl="0" indent="-2000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10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Text dunkel + Voll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6"/>
            <a:ext cx="9166178" cy="57412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6"/>
            <a:ext cx="8137524" cy="122396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96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05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1286" y="2276872"/>
            <a:ext cx="8237427" cy="410487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</a:lstStyle>
          <a:p>
            <a:pPr lvl="0"/>
            <a:r>
              <a:rPr lang="de-DE" dirty="0"/>
              <a:t>DIAGRAMM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2276872"/>
            <a:ext cx="8137525" cy="2664296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</a:lstStyle>
          <a:p>
            <a:pPr lvl="0"/>
            <a:r>
              <a:rPr lang="de-DE" dirty="0"/>
              <a:t>DIAGRAMM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11189" y="5373962"/>
            <a:ext cx="8137525" cy="934765"/>
          </a:xfrm>
        </p:spPr>
        <p:txBody>
          <a:bodyPr/>
          <a:lstStyle>
            <a:lvl1pPr marL="200025" indent="-200025">
              <a:buFont typeface="Arial" panose="020B0604020202020204" pitchFamily="34" charset="0"/>
              <a:buChar char="&gt;"/>
              <a:defRPr/>
            </a:lvl1pPr>
            <a:lvl2pPr marL="398860" indent="-198835">
              <a:buFont typeface="Arial" panose="020B0604020202020204" pitchFamily="34" charset="0"/>
              <a:buChar char="&gt;"/>
              <a:defRPr/>
            </a:lvl2pPr>
            <a:lvl3pPr marL="610791" indent="-211931">
              <a:buFont typeface="Arial" panose="020B0604020202020204" pitchFamily="34" charset="0"/>
              <a:buChar char="&gt;"/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3267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tro +  Bild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7"/>
            <a:ext cx="9166178" cy="54017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4"/>
            <a:ext cx="8137524" cy="1223963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122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70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73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line +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4"/>
            <a:ext cx="3960000" cy="4104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8464" y="2300022"/>
            <a:ext cx="3960000" cy="410487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8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Inhalt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408172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49503"/>
            <a:ext cx="3960813" cy="4032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19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1 Inhalt These und Schlussf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28577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49503"/>
            <a:ext cx="3960813" cy="4032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618510" y="5589240"/>
            <a:ext cx="3960000" cy="719484"/>
          </a:xfrm>
        </p:spPr>
        <p:txBody>
          <a:bodyPr>
            <a:normAutofit/>
          </a:bodyPr>
          <a:lstStyle>
            <a:lvl1pPr marL="200025" indent="-200025">
              <a:buFont typeface="Arial" panose="020B0604020202020204" pitchFamily="34" charset="0"/>
              <a:buChar char="&gt;"/>
              <a:defRPr sz="1500"/>
            </a:lvl1pPr>
            <a:lvl2pPr marL="398860" indent="-198835">
              <a:buFont typeface="Arial" panose="020B0604020202020204" pitchFamily="34" charset="0"/>
              <a:buChar char="&gt;"/>
              <a:defRPr sz="1350"/>
            </a:lvl2pPr>
            <a:lvl3pPr marL="610791" indent="-211931">
              <a:buFont typeface="Arial" panose="020B0604020202020204" pitchFamily="34" charset="0"/>
              <a:buChar char="&gt;"/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78121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Inhal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410487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8510" y="6555610"/>
            <a:ext cx="778158" cy="260350"/>
          </a:xfrm>
        </p:spPr>
        <p:txBody>
          <a:bodyPr lIns="0"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52332"/>
            <a:ext cx="3960813" cy="188334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787900" y="4498404"/>
            <a:ext cx="3960813" cy="188334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05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tro mit Text +  Bild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7"/>
            <a:ext cx="9166178" cy="54017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4"/>
            <a:ext cx="8137524" cy="1223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94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+  Bild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239" y="1122411"/>
            <a:ext cx="9166178" cy="5402214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573016"/>
            <a:ext cx="8137524" cy="540551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200" dirty="0">
                <a:solidFill>
                  <a:schemeClr val="bg1"/>
                </a:solidFill>
                <a:effectLst/>
              </a:defRPr>
            </a:lvl1pPr>
          </a:lstStyle>
          <a:p>
            <a:pPr marL="0"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8" y="4124585"/>
            <a:ext cx="8112125" cy="984885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200" b="0" dirty="0">
                <a:solidFill>
                  <a:schemeClr val="bg1"/>
                </a:solidFill>
                <a:effectLst/>
                <a:ea typeface="+mj-ea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6876258" y="5085184"/>
            <a:ext cx="1787920" cy="1425210"/>
            <a:chOff x="4558" y="3287"/>
            <a:chExt cx="907" cy="723"/>
          </a:xfrm>
        </p:grpSpPr>
        <p:pic>
          <p:nvPicPr>
            <p:cNvPr id="18" name="Picture 13" descr="ForstNRW_Slogan_rgb_c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87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558" y="3875"/>
              <a:ext cx="90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 dirty="0"/>
                <a:t>www.wald-und-holz.nrw.de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32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 Text +  Bild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239" y="1122411"/>
            <a:ext cx="9166178" cy="5402214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608528"/>
            <a:ext cx="8137524" cy="5405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9" y="4465684"/>
            <a:ext cx="8112125" cy="984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6876256" y="5085184"/>
            <a:ext cx="1787920" cy="1425210"/>
            <a:chOff x="4558" y="3287"/>
            <a:chExt cx="907" cy="723"/>
          </a:xfrm>
        </p:grpSpPr>
        <p:pic>
          <p:nvPicPr>
            <p:cNvPr id="18" name="Picture 13" descr="ForstNRW_Slogan_rgb_c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87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558" y="3875"/>
              <a:ext cx="90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 dirty="0"/>
                <a:t>www.wald-und-holz.nrw.de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11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+ Voll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6"/>
            <a:ext cx="9166178" cy="574125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4"/>
            <a:ext cx="8137524" cy="1223963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4400" b="1" dirty="0">
                <a:solidFill>
                  <a:schemeClr val="bg1"/>
                </a:solidFill>
                <a:effectLst/>
              </a:defRPr>
            </a:lvl1pPr>
          </a:lstStyle>
          <a:p>
            <a:pPr marL="0" lvl="0" indent="-2667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84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Text dunkel + Voll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6"/>
            <a:ext cx="9166178" cy="5741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4"/>
            <a:ext cx="8137524" cy="1223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6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792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1" y="2276872"/>
            <a:ext cx="8137152" cy="4104878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28.08.2017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+ Titel der Präsentation eingeben in "Kopf- und Fußzeile"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1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1884" y="6555610"/>
            <a:ext cx="884784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28.08.2017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5656" y="6555610"/>
            <a:ext cx="676875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Ort + Titel der Präsentation eingeben in "Kopf- und Fußzeile"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30376" y="6555610"/>
            <a:ext cx="504056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26E87-E4DD-4B6C-8268-80C2F583760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Picture 2" descr="\\psf\Home\PROJEKTE\dot-blue\WALD UND HOLZ 2017\Colour Code 20171005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886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1" descr="LBWuH_A4290109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0" y="360000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72" r:id="rId8"/>
    <p:sldLayoutId id="2147483650" r:id="rId9"/>
    <p:sldLayoutId id="2147483668" r:id="rId10"/>
    <p:sldLayoutId id="2147483673" r:id="rId11"/>
    <p:sldLayoutId id="2147483654" r:id="rId12"/>
    <p:sldLayoutId id="2147483655" r:id="rId13"/>
    <p:sldLayoutId id="2147483652" r:id="rId14"/>
    <p:sldLayoutId id="2147483666" r:id="rId15"/>
    <p:sldLayoutId id="2147483676" r:id="rId16"/>
    <p:sldLayoutId id="2147483667" r:id="rId17"/>
    <p:sldLayoutId id="2147483669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1813" indent="-26511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82575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1088" indent="-2667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189" y="1341438"/>
            <a:ext cx="8137525" cy="792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1" y="2276872"/>
            <a:ext cx="8137152" cy="41048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1884" y="6555610"/>
            <a:ext cx="884784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de-DE">
                <a:solidFill>
                  <a:prstClr val="black"/>
                </a:solidFill>
              </a:rPr>
              <a:t>12.07.2022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5656" y="6555610"/>
            <a:ext cx="676875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de-DE">
                <a:solidFill>
                  <a:prstClr val="black"/>
                </a:solidFill>
              </a:rPr>
              <a:t>LK Gelsenkirchen, Stabsstelle Presse und Kommunikation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30377" y="6555610"/>
            <a:ext cx="504056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10A26E87-E4DD-4B6C-8268-80C2F5837604}" type="slidenum">
              <a:rPr lang="de-DE" smtClean="0">
                <a:solidFill>
                  <a:prstClr val="black"/>
                </a:solidFill>
              </a:rPr>
              <a:pPr defTabSz="6858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10" name="Picture 2" descr="\\psf\Home\PROJEKTE\dot-blue\WALD UND HOLZ 2017\Colour Code 20171005.png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1886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 descr="LBWuH_A4290109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350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1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025" indent="-200025" algn="l" defTabSz="6858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8860" indent="-198835" algn="l" defTabSz="6858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0791" indent="-211931" algn="l" defTabSz="6858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10816" indent="-200025" algn="l" defTabSz="6858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7822" y="3616698"/>
            <a:ext cx="8137524" cy="831526"/>
          </a:xfrm>
        </p:spPr>
        <p:txBody>
          <a:bodyPr/>
          <a:lstStyle/>
          <a:p>
            <a:pPr algn="ctr"/>
            <a:r>
              <a:rPr lang="de-DE" dirty="0"/>
              <a:t>Bericht der Revierleitung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/>
              <a:t>FBG Ruhr-Medebachtal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</a:t>
            </a:fld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55353" r="-292" b="8400"/>
          <a:stretch/>
        </p:blipFill>
        <p:spPr>
          <a:xfrm rot="10800000">
            <a:off x="9396536" y="980728"/>
            <a:ext cx="9135348" cy="248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1" b="30645"/>
          <a:stretch/>
        </p:blipFill>
        <p:spPr>
          <a:xfrm>
            <a:off x="0" y="889064"/>
            <a:ext cx="9144000" cy="250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2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39765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Holzbereitstellungskette</a:t>
            </a:r>
            <a:br>
              <a:rPr lang="de-DE" dirty="0"/>
            </a:br>
            <a:r>
              <a:rPr lang="de-DE" b="0" dirty="0"/>
              <a:t>Arbeiten des Försters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Holzaufnahme im Wald</a:t>
            </a:r>
          </a:p>
          <a:p>
            <a:pPr lvl="1"/>
            <a:r>
              <a:rPr lang="de-DE" sz="1800" dirty="0"/>
              <a:t>Überprüfung Holzliste/Harvestermaß</a:t>
            </a:r>
          </a:p>
          <a:p>
            <a:pPr lvl="1"/>
            <a:r>
              <a:rPr lang="de-DE" sz="1800" dirty="0"/>
              <a:t>Ermittlung Kontrollmaß (Volumen, Stückzahl, Qualitätsanteilen)</a:t>
            </a:r>
          </a:p>
          <a:p>
            <a:pPr lvl="1"/>
            <a:r>
              <a:rPr lang="de-DE" sz="1800" dirty="0"/>
              <a:t>Erfassung Geokoordinaten</a:t>
            </a:r>
          </a:p>
          <a:p>
            <a:pPr lvl="1"/>
            <a:r>
              <a:rPr lang="de-DE" sz="1800" dirty="0"/>
              <a:t>Poltermarkierung</a:t>
            </a:r>
          </a:p>
          <a:p>
            <a:pPr marL="266700" lvl="1" indent="0">
              <a:buNone/>
            </a:pPr>
            <a:endParaRPr lang="de-DE" sz="1400" dirty="0"/>
          </a:p>
          <a:p>
            <a:r>
              <a:rPr lang="de-DE" sz="2000" dirty="0"/>
              <a:t>Holzaufnahme im Büro</a:t>
            </a:r>
          </a:p>
          <a:p>
            <a:pPr lvl="1"/>
            <a:r>
              <a:rPr lang="de-DE" sz="1800" dirty="0"/>
              <a:t>Eingabe der erfassten Holzdaten und Vermarkung auf der Karte</a:t>
            </a:r>
          </a:p>
          <a:p>
            <a:pPr lvl="1"/>
            <a:r>
              <a:rPr lang="de-DE" sz="1800" dirty="0"/>
              <a:t>Erstellung der Abfuhrkarten</a:t>
            </a:r>
          </a:p>
          <a:p>
            <a:pPr lvl="1"/>
            <a:r>
              <a:rPr lang="de-DE" sz="1800" dirty="0"/>
              <a:t>Aufnahme der Daten in fortlaufende Liste (Wer?, Was?, Wann?, Wo?, durch Wen?)</a:t>
            </a:r>
          </a:p>
          <a:p>
            <a:pPr lvl="1"/>
            <a:r>
              <a:rPr lang="de-DE" sz="1800" dirty="0"/>
              <a:t>Vorbereitung der Bereitstellung (WBH, Pieper etc.)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10</a:t>
            </a:fld>
            <a:endParaRPr lang="de-DE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26648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Holzbereitstellungskette</a:t>
            </a:r>
            <a:br>
              <a:rPr lang="de-DE" dirty="0"/>
            </a:br>
            <a:r>
              <a:rPr lang="de-DE" b="0" dirty="0"/>
              <a:t>Arbeiten des Försters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008000"/>
                </a:solidFill>
              </a:rPr>
              <a:t>Rücksprache mit dem/der Waldbesitzer/-in</a:t>
            </a:r>
          </a:p>
          <a:p>
            <a:pPr lvl="1"/>
            <a:r>
              <a:rPr lang="de-DE" sz="1800" dirty="0">
                <a:solidFill>
                  <a:srgbClr val="008000"/>
                </a:solidFill>
              </a:rPr>
              <a:t>Aufzeigen der bestehenden Vermarktungsoptionen</a:t>
            </a:r>
          </a:p>
          <a:p>
            <a:pPr lvl="2"/>
            <a:r>
              <a:rPr lang="de-DE" dirty="0">
                <a:solidFill>
                  <a:srgbClr val="008000"/>
                </a:solidFill>
              </a:rPr>
              <a:t>Pieper (über die Preisvereinbarung der FBG)</a:t>
            </a:r>
          </a:p>
          <a:p>
            <a:pPr lvl="2"/>
            <a:r>
              <a:rPr lang="de-DE" dirty="0">
                <a:solidFill>
                  <a:srgbClr val="008000"/>
                </a:solidFill>
              </a:rPr>
              <a:t>div. Kunden, insb. Fisch, EGGER (über die Waldbauernholz e.G.)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8000"/>
                </a:solidFill>
              </a:rPr>
              <a:t>die Entscheidung trifft der/die Waldbesitzer/-in!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sz="2000" dirty="0"/>
              <a:t>Bereitstellung des Holzes</a:t>
            </a:r>
          </a:p>
          <a:p>
            <a:pPr lvl="1"/>
            <a:r>
              <a:rPr lang="de-DE" sz="1800" dirty="0"/>
              <a:t>Übermittlung der Holzdaten und Abfuhrkarten an den Kunden</a:t>
            </a:r>
          </a:p>
          <a:p>
            <a:pPr lvl="1"/>
            <a:r>
              <a:rPr lang="de-DE" sz="1800" dirty="0"/>
              <a:t>Ggf. Beantwortung von Rückfragen</a:t>
            </a:r>
          </a:p>
          <a:p>
            <a:pPr marL="266700" lvl="1" indent="0">
              <a:buNone/>
            </a:pPr>
            <a:endParaRPr lang="de-DE" sz="1400" dirty="0"/>
          </a:p>
          <a:p>
            <a:r>
              <a:rPr lang="de-DE" sz="2000" dirty="0"/>
              <a:t>Abnahme des Holzes durch den Kunden (idR. mit FBB)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11</a:t>
            </a:fld>
            <a:endParaRPr lang="de-DE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3717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Holzbereitstellungskette</a:t>
            </a:r>
            <a:br>
              <a:rPr lang="de-DE" dirty="0"/>
            </a:br>
            <a:r>
              <a:rPr lang="de-DE" b="0" dirty="0"/>
              <a:t>Arbeiten des Försters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Holzabfuhr </a:t>
            </a:r>
          </a:p>
          <a:p>
            <a:pPr lvl="1"/>
            <a:r>
              <a:rPr lang="de-DE" sz="1800" dirty="0"/>
              <a:t>Abfuhrorganisation </a:t>
            </a:r>
          </a:p>
          <a:p>
            <a:pPr lvl="1"/>
            <a:r>
              <a:rPr lang="de-DE" sz="1800" dirty="0"/>
              <a:t>Ansprechpartner für Holzeinkäufer und Fuhrleute</a:t>
            </a:r>
          </a:p>
          <a:p>
            <a:pPr marL="266700" lvl="1" indent="0">
              <a:buNone/>
            </a:pPr>
            <a:endParaRPr lang="de-DE" sz="1400" dirty="0"/>
          </a:p>
          <a:p>
            <a:r>
              <a:rPr lang="de-DE" sz="2000" dirty="0"/>
              <a:t>Kontrolle Werksmaße und Freigabe</a:t>
            </a:r>
          </a:p>
          <a:p>
            <a:pPr lvl="1"/>
            <a:r>
              <a:rPr lang="de-DE" sz="1800" dirty="0"/>
              <a:t>Kontrolle des eingegangenen Werksmaßes</a:t>
            </a:r>
          </a:p>
          <a:p>
            <a:pPr lvl="1"/>
            <a:r>
              <a:rPr lang="de-DE" sz="1800" dirty="0"/>
              <a:t>Freigabe zur Abrechnung an WBH/Pieper</a:t>
            </a:r>
          </a:p>
          <a:p>
            <a:endParaRPr lang="de-DE" sz="1400" dirty="0"/>
          </a:p>
          <a:p>
            <a:r>
              <a:rPr lang="de-DE" sz="2000" dirty="0">
                <a:solidFill>
                  <a:schemeClr val="accent2"/>
                </a:solidFill>
              </a:rPr>
              <a:t>Im ganzen Prozess: Dokumentation der Holzbewegungen</a:t>
            </a:r>
          </a:p>
          <a:p>
            <a:pPr lvl="1"/>
            <a:r>
              <a:rPr lang="de-DE" sz="1800" dirty="0">
                <a:solidFill>
                  <a:schemeClr val="accent2"/>
                </a:solidFill>
              </a:rPr>
              <a:t>Auskunft über die eigenen Holzmengen ggü. dem WB zu jeder Zeit </a:t>
            </a:r>
          </a:p>
          <a:p>
            <a:pPr lvl="1"/>
            <a:r>
              <a:rPr lang="de-DE" sz="1800" dirty="0">
                <a:solidFill>
                  <a:schemeClr val="accent2"/>
                </a:solidFill>
              </a:rPr>
              <a:t>Fehler und Probleme fallen auf und können behoben werden</a:t>
            </a:r>
          </a:p>
          <a:p>
            <a:pPr lvl="1"/>
            <a:r>
              <a:rPr lang="de-DE" sz="1800" dirty="0">
                <a:solidFill>
                  <a:schemeClr val="accent2"/>
                </a:solidFill>
              </a:rPr>
              <a:t>Vollzugsbericht FBG</a:t>
            </a:r>
          </a:p>
          <a:p>
            <a:pPr lvl="1"/>
            <a:r>
              <a:rPr lang="de-DE" sz="1800" dirty="0">
                <a:solidFill>
                  <a:schemeClr val="accent2"/>
                </a:solidFill>
              </a:rPr>
              <a:t>UND: Überblick behalten bei 160 Waldbesitzerinnen und Waldbesitzern!</a:t>
            </a:r>
          </a:p>
          <a:p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12</a:t>
            </a:fld>
            <a:endParaRPr lang="de-DE"/>
          </a:p>
        </p:txBody>
      </p:sp>
      <p:cxnSp>
        <p:nvCxnSpPr>
          <p:cNvPr id="8" name="Gerader Verbinder 7"/>
          <p:cNvCxnSpPr/>
          <p:nvPr/>
        </p:nvCxnSpPr>
        <p:spPr>
          <a:xfrm>
            <a:off x="179512" y="4725144"/>
            <a:ext cx="87849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24750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\\psf\Home\Downloads\marijke\Juli 2011 109 HEL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57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492374"/>
            <a:ext cx="8353177" cy="1223963"/>
          </a:xfrm>
        </p:spPr>
        <p:txBody>
          <a:bodyPr/>
          <a:lstStyle/>
          <a:p>
            <a:pPr algn="ctr"/>
            <a:r>
              <a:rPr lang="de-DE" dirty="0"/>
              <a:t>Sachstand Kalamität</a:t>
            </a:r>
            <a:endParaRPr lang="de-DE" sz="3600" i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118620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Sachstand Kalamität</a:t>
            </a:r>
            <a:br>
              <a:rPr lang="de-DE" dirty="0"/>
            </a:br>
            <a:r>
              <a:rPr lang="de-DE" b="0" dirty="0"/>
              <a:t>Stand der Aufarbeitung und stehendes Käferholz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11560" y="2276872"/>
            <a:ext cx="5211483" cy="4104878"/>
          </a:xfrm>
        </p:spPr>
        <p:txBody>
          <a:bodyPr/>
          <a:lstStyle/>
          <a:p>
            <a:r>
              <a:rPr lang="de-DE" sz="1800" dirty="0"/>
              <a:t>Käferholz in den Bereichen Bruchhausen / Wiemeringhausen / Assinghausen weitgehend aufgearbeitet bzw. aktuell in Aufarbeitung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Käferholz im Bereich Bruchhausen (Rehhagen) und Elleringhausen erfasst – Aufarbeitung folgt Anfang März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Information der bzw. Rücksprache mit den betroffenen Waldbesitzer folgt zeitnah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/>
              <a:t>Ziel: ohne stehendes Käferholz in das neue Käferjahr 2023 starten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b="1" dirty="0"/>
              <a:t>Bei eigener Aufarbeitung bitte schnellstmöglich aktiv werden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b="1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14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044" y="2280463"/>
            <a:ext cx="2925669" cy="427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6939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Sachstand Kalamität</a:t>
            </a:r>
            <a:br>
              <a:rPr lang="de-DE" dirty="0"/>
            </a:br>
            <a:r>
              <a:rPr lang="de-DE" b="0" dirty="0"/>
              <a:t>Einschätzung der aktuellen Situation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Aktuelle Situation:</a:t>
            </a:r>
          </a:p>
          <a:p>
            <a:pPr lvl="1"/>
            <a:r>
              <a:rPr lang="de-DE" sz="1600" dirty="0"/>
              <a:t>Bisherige Witterung reduzierte verm. die Käfer-Population (nass-kaltes Wetter)</a:t>
            </a:r>
          </a:p>
          <a:p>
            <a:pPr lvl="1"/>
            <a:r>
              <a:rPr lang="de-DE" sz="1600" dirty="0"/>
              <a:t>Bisher nur marginaler Sturmschaden - vereinzelt Schneebrüche </a:t>
            </a:r>
          </a:p>
          <a:p>
            <a:pPr lvl="1"/>
            <a:r>
              <a:rPr lang="de-DE" sz="1600" dirty="0"/>
              <a:t>Käferholz weitgehend aufgearbeitet</a:t>
            </a:r>
          </a:p>
          <a:p>
            <a:pPr lvl="1"/>
            <a:r>
              <a:rPr lang="de-DE" sz="1600" dirty="0"/>
              <a:t>Aktive Unternehmer und Waldbesitzer!</a:t>
            </a:r>
          </a:p>
          <a:p>
            <a:pPr marL="531813" lvl="2" indent="0">
              <a:buNone/>
            </a:pPr>
            <a:endParaRPr lang="de-DE" sz="1050" dirty="0"/>
          </a:p>
          <a:p>
            <a:r>
              <a:rPr lang="de-DE" sz="1800" dirty="0"/>
              <a:t>Unbekannte Faktoren:</a:t>
            </a:r>
          </a:p>
          <a:p>
            <a:pPr lvl="1"/>
            <a:r>
              <a:rPr lang="de-DE" sz="1600" dirty="0"/>
              <a:t>Witterung im Frühjahr (Trockenheit?, Hitze?, später Sturm?</a:t>
            </a:r>
          </a:p>
          <a:p>
            <a:pPr lvl="1"/>
            <a:r>
              <a:rPr lang="de-DE" sz="1600" dirty="0"/>
              <a:t>Überwinterung der Käfer im Boden + tatsächliche Populationsgröße zu Beginn des 1. Fluges</a:t>
            </a:r>
          </a:p>
          <a:p>
            <a:pPr lvl="1"/>
            <a:r>
              <a:rPr lang="de-DE" sz="1600" dirty="0"/>
              <a:t>Holzabfuhr forstschutzrelevanter Polter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nicht rechtzeitig abgefahrene Polter müssen vor dem Käferflug begiftet werden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Schnelle Holzabfuhr prioritär</a:t>
            </a:r>
          </a:p>
          <a:p>
            <a:pPr marL="531813" lvl="2" indent="0">
              <a:buNone/>
            </a:pPr>
            <a:endParaRPr lang="de-DE" sz="105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/>
              <a:t>Insgesamt: gute Ausgangslage für das kommende Jahr</a:t>
            </a:r>
          </a:p>
          <a:p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15</a:t>
            </a:fld>
            <a:endParaRPr lang="de-DE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21694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Sachstand Kalamität</a:t>
            </a:r>
            <a:br>
              <a:rPr lang="de-DE" dirty="0"/>
            </a:br>
            <a:r>
              <a:rPr lang="de-DE" b="0" dirty="0"/>
              <a:t>2 Anliegen für die kommenden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76872"/>
            <a:ext cx="8424935" cy="4104878"/>
          </a:xfrm>
        </p:spPr>
        <p:txBody>
          <a:bodyPr/>
          <a:lstStyle/>
          <a:p>
            <a:r>
              <a:rPr lang="de-DE" sz="1800" dirty="0"/>
              <a:t>Verzicht auf die Fortsetzung von Kahlschlägen in gesunden Beständen</a:t>
            </a:r>
          </a:p>
          <a:p>
            <a:pPr lvl="1"/>
            <a:r>
              <a:rPr lang="de-DE" sz="1600" dirty="0"/>
              <a:t>Kahlschläge gehören seit der Kalamität zum Normalbild - sie sind aber weder normal noch zeitgemäß</a:t>
            </a:r>
          </a:p>
          <a:p>
            <a:pPr lvl="1"/>
            <a:r>
              <a:rPr lang="de-DE" sz="1600" dirty="0"/>
              <a:t>Vorgaben der Gesetze und der Zertifizierung </a:t>
            </a:r>
          </a:p>
          <a:p>
            <a:pPr lvl="2"/>
            <a:r>
              <a:rPr lang="de-DE" sz="1400" dirty="0"/>
              <a:t>Landesforstgesetz</a:t>
            </a:r>
          </a:p>
          <a:p>
            <a:pPr lvl="2"/>
            <a:r>
              <a:rPr lang="de-DE" sz="1400" dirty="0"/>
              <a:t>PEFC=Kahlschlagsverbot im Regelbetrieb (Kalamität Ausnahme)</a:t>
            </a:r>
          </a:p>
          <a:p>
            <a:pPr lvl="1"/>
            <a:r>
              <a:rPr lang="de-DE" sz="1600" dirty="0"/>
              <a:t>Folgeschäden für den eigenen Boden (Kapital/Produktionsgrundlage) und die umliegenden Bestände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Besser: Streckung der Altbestände, Arbeit mit Naturverjüngung</a:t>
            </a:r>
          </a:p>
          <a:p>
            <a:pPr marL="531813" lvl="2" indent="0">
              <a:buNone/>
            </a:pPr>
            <a:endParaRPr lang="de-DE" sz="1600" dirty="0"/>
          </a:p>
          <a:p>
            <a:r>
              <a:rPr lang="de-DE" sz="1800" dirty="0"/>
              <a:t>Keine Fichten-Durchforstungen während der Vegetationszeit/Flugzeit </a:t>
            </a:r>
          </a:p>
          <a:p>
            <a:pPr lvl="1"/>
            <a:r>
              <a:rPr lang="de-DE" sz="1600" dirty="0"/>
              <a:t>kann alle Forstschutzbemühungen und -erfolge der letzten Jahre zunichte machen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Besser: Durchführung außerhalb der Saftzeit nach Ende des Käferfluges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16</a:t>
            </a:fld>
            <a:endParaRPr lang="de-DE" dirty="0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35754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\\psf\Home\Downloads\marijke\Juli 2011 109 HEL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57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Aufgaben des Jahres</a:t>
            </a:r>
            <a:br>
              <a:rPr lang="de-DE" dirty="0"/>
            </a:br>
            <a:r>
              <a:rPr lang="de-DE" sz="3600" i="1" dirty="0"/>
              <a:t>Planung für das Jahr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546874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Rückblick: Zeitliche Planung bis in das Frühjahr 2023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4" name="Diagramm 3"/>
          <p:cNvGraphicFramePr/>
          <p:nvPr/>
        </p:nvGraphicFramePr>
        <p:xfrm>
          <a:off x="0" y="2122852"/>
          <a:ext cx="914400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Gerader Verbinder 6"/>
          <p:cNvCxnSpPr/>
          <p:nvPr/>
        </p:nvCxnSpPr>
        <p:spPr>
          <a:xfrm>
            <a:off x="2771800" y="2482892"/>
            <a:ext cx="0" cy="1944216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25860" y="24108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2022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97860" y="24108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563888" y="5550743"/>
            <a:ext cx="2826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Aufarbeitung Käferholz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06212" y="4283092"/>
            <a:ext cx="21879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078360" y="4006093"/>
            <a:ext cx="102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Holzinventur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871809" y="4819675"/>
            <a:ext cx="25642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2871809" y="4283092"/>
            <a:ext cx="908103" cy="0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834934" y="4006093"/>
            <a:ext cx="102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Holzinventur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789000" y="4509970"/>
            <a:ext cx="352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Info Aufforstung ggf. Kulurplanungen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539180" y="5814498"/>
            <a:ext cx="7057156" cy="0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4042502" y="6323554"/>
            <a:ext cx="1969658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644008" y="6053176"/>
            <a:ext cx="116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C00000"/>
                </a:solidFill>
              </a:rPr>
              <a:t>Sturm</a:t>
            </a:r>
            <a:r>
              <a:rPr lang="de-DE" sz="1200" dirty="0">
                <a:solidFill>
                  <a:srgbClr val="C00000"/>
                </a:solidFill>
              </a:rPr>
              <a:t> </a:t>
            </a:r>
            <a:r>
              <a:rPr lang="de-DE" sz="12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018289" y="3393947"/>
            <a:ext cx="816143" cy="569929"/>
          </a:xfrm>
          <a:prstGeom prst="rect">
            <a:avLst/>
          </a:prstGeom>
        </p:spPr>
      </p:pic>
      <p:cxnSp>
        <p:nvCxnSpPr>
          <p:cNvPr id="22" name="Gerade Verbindung mit Pfeil 21"/>
          <p:cNvCxnSpPr/>
          <p:nvPr/>
        </p:nvCxnSpPr>
        <p:spPr>
          <a:xfrm>
            <a:off x="2853279" y="5345897"/>
            <a:ext cx="25642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789000" y="5049476"/>
            <a:ext cx="352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Ggf. einzelne Durchforstungen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3879451" y="5814498"/>
            <a:ext cx="836692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33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23046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3" grpId="0"/>
      <p:bldP spid="21" grpId="0"/>
      <p:bldP spid="27" grpId="0"/>
      <p:bldP spid="30" grpId="0"/>
      <p:bldP spid="36" grpId="0"/>
      <p:bldP spid="4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Zeitliche Planung für das Jahr 2023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795545690"/>
              </p:ext>
            </p:extLst>
          </p:nvPr>
        </p:nvGraphicFramePr>
        <p:xfrm>
          <a:off x="0" y="1629693"/>
          <a:ext cx="914400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Gerader Verbinder 6"/>
          <p:cNvCxnSpPr/>
          <p:nvPr/>
        </p:nvCxnSpPr>
        <p:spPr>
          <a:xfrm>
            <a:off x="6932250" y="2133526"/>
            <a:ext cx="0" cy="1944216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088233" y="208663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106190" y="4296812"/>
            <a:ext cx="2826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C00000"/>
                </a:solidFill>
              </a:rPr>
              <a:t>Aufarbeitung</a:t>
            </a:r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 Käferholz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580112" y="6555610"/>
            <a:ext cx="22283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974198" y="626771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Durchforstungen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 flipV="1">
            <a:off x="1396668" y="4565378"/>
            <a:ext cx="7063764" cy="2364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1396668" y="4218357"/>
            <a:ext cx="3391356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397527" y="3929002"/>
            <a:ext cx="116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C00000"/>
                </a:solidFill>
              </a:rPr>
              <a:t>Käferflug</a:t>
            </a: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342701" y="3916648"/>
            <a:ext cx="432048" cy="301708"/>
          </a:xfrm>
          <a:prstGeom prst="rect">
            <a:avLst/>
          </a:prstGeom>
        </p:spPr>
      </p:pic>
      <p:cxnSp>
        <p:nvCxnSpPr>
          <p:cNvPr id="22" name="Gerade Verbindung mit Pfeil 21"/>
          <p:cNvCxnSpPr/>
          <p:nvPr/>
        </p:nvCxnSpPr>
        <p:spPr>
          <a:xfrm flipV="1">
            <a:off x="954276" y="5431927"/>
            <a:ext cx="4193788" cy="9908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09702" y="5149984"/>
            <a:ext cx="6710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Vorbereitung Kulturen (Planung, Förderung, Abstimmung Baumschulen+ Unternehmer)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5285053" y="5709815"/>
            <a:ext cx="3528641" cy="29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149149" y="5426983"/>
            <a:ext cx="352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Pflanzsaison 2023/2024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430645" y="208663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2024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72314" y="5927035"/>
            <a:ext cx="635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Vorbereitung Durchforstungen (Planung, Auszeichnen, Abstimmung Unternehmer)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954276" y="6219388"/>
            <a:ext cx="4625836" cy="0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73821" y="4581575"/>
            <a:ext cx="753763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535" y="4364614"/>
            <a:ext cx="461182" cy="406388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1396668" y="4580868"/>
            <a:ext cx="7063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rgbClr val="C00000"/>
                </a:solidFill>
              </a:rPr>
              <a:t>(Forstschutzmonitoring, Auszeichnen, Unternehmereinsätze, Holzaufnahme und Bereitstellung)</a:t>
            </a:r>
            <a:endParaRPr lang="de-DE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47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131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/>
      <p:bldP spid="21" grpId="0"/>
      <p:bldP spid="27" grpId="0"/>
      <p:bldP spid="42" grpId="0"/>
      <p:bldP spid="24" grpId="0"/>
      <p:bldP spid="34" grpId="0"/>
      <p:bldP spid="35" grpId="0"/>
      <p:bldP spid="37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Vollzugsbericht Herbst/Winter 2022/2023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Sachstand Holz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Abläufe in der Holzbereitstellungskette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Sachstand Kalamität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Aufgaben des Jahres - Planung für das Jahr 2023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Waldbesitzer-Thementag „Aufforsten nach der Kalamität“</a:t>
            </a:r>
          </a:p>
          <a:p>
            <a:endParaRPr lang="de-DE" dirty="0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145799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\\psf\Home\Downloads\marijke\Juli 2011 109 HEL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57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492374"/>
            <a:ext cx="8353177" cy="1223963"/>
          </a:xfrm>
        </p:spPr>
        <p:txBody>
          <a:bodyPr/>
          <a:lstStyle/>
          <a:p>
            <a:pPr algn="ctr"/>
            <a:r>
              <a:rPr lang="de-DE" dirty="0"/>
              <a:t>Sachstand Direkte Förderung</a:t>
            </a:r>
            <a:endParaRPr lang="de-DE" sz="3600" i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1734997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561655"/>
          </a:xfrm>
        </p:spPr>
        <p:txBody>
          <a:bodyPr/>
          <a:lstStyle/>
          <a:p>
            <a:r>
              <a:rPr lang="de-DE" dirty="0"/>
              <a:t>Stundendokumentation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3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17.11.2022</a:t>
            </a:r>
          </a:p>
        </p:txBody>
      </p:sp>
      <p:sp>
        <p:nvSpPr>
          <p:cNvPr id="14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78" y="1874092"/>
            <a:ext cx="6696744" cy="46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\\psf\Home\Downloads\marijke\Juli 2011 109 HEL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57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492374"/>
            <a:ext cx="8353177" cy="1223963"/>
          </a:xfrm>
        </p:spPr>
        <p:txBody>
          <a:bodyPr/>
          <a:lstStyle/>
          <a:p>
            <a:r>
              <a:rPr lang="de-DE" dirty="0"/>
              <a:t>Waldbesitzer-Thementag </a:t>
            </a:r>
            <a:r>
              <a:rPr lang="de-DE" sz="4000" i="1" dirty="0"/>
              <a:t>„Aufforsten nach der Kalamität“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79591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Waldbesitzer-Thementag</a:t>
            </a:r>
            <a:br>
              <a:rPr lang="de-DE" dirty="0"/>
            </a:br>
            <a:r>
              <a:rPr lang="de-DE" b="0" dirty="0"/>
              <a:t>„Aufforsten nach der Kalamität“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11560" y="2276872"/>
            <a:ext cx="8424935" cy="4104878"/>
          </a:xfrm>
        </p:spPr>
        <p:txBody>
          <a:bodyPr/>
          <a:lstStyle/>
          <a:p>
            <a:r>
              <a:rPr lang="de-DE" sz="1800" dirty="0"/>
              <a:t>Termin: Samstag, 18.03.2023 ca. 10-14 Uhr</a:t>
            </a:r>
          </a:p>
          <a:p>
            <a:r>
              <a:rPr lang="de-DE" sz="1800" dirty="0"/>
              <a:t>Ort: Elleringhausen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sz="1800" dirty="0"/>
              <a:t>Zielgruppe: </a:t>
            </a:r>
          </a:p>
          <a:p>
            <a:pPr lvl="1"/>
            <a:r>
              <a:rPr lang="de-DE" sz="1600" dirty="0"/>
              <a:t>Waldbesitzer in Elleringhausen</a:t>
            </a:r>
          </a:p>
          <a:p>
            <a:pPr lvl="1"/>
            <a:r>
              <a:rPr lang="de-DE" sz="1600" dirty="0"/>
              <a:t>Alle Interessierten der anderen Ortschaften</a:t>
            </a:r>
          </a:p>
          <a:p>
            <a:endParaRPr lang="de-DE" sz="1000" dirty="0"/>
          </a:p>
          <a:p>
            <a:r>
              <a:rPr lang="de-DE" sz="1800" dirty="0"/>
              <a:t>Themen:</a:t>
            </a:r>
          </a:p>
          <a:p>
            <a:pPr lvl="1"/>
            <a:r>
              <a:rPr lang="de-DE" sz="1600" dirty="0"/>
              <a:t>Rahmenbedingungen (</a:t>
            </a:r>
            <a:r>
              <a:rPr lang="de-DE" sz="1400" dirty="0"/>
              <a:t>rechtlich/standörtlich)</a:t>
            </a:r>
          </a:p>
          <a:p>
            <a:pPr lvl="1"/>
            <a:r>
              <a:rPr lang="de-DE" sz="1600" dirty="0"/>
              <a:t>Baumartenwahl (Schwerpunkt standörtliche Gegebenheiten Elleringhausen)</a:t>
            </a:r>
          </a:p>
          <a:p>
            <a:pPr lvl="1"/>
            <a:r>
              <a:rPr lang="de-DE" sz="1600" dirty="0"/>
              <a:t>Aufforstungsmodelle</a:t>
            </a:r>
          </a:p>
          <a:p>
            <a:pPr lvl="1"/>
            <a:r>
              <a:rPr lang="de-DE" sz="1600" dirty="0"/>
              <a:t>Fördermöglichkeiten</a:t>
            </a:r>
          </a:p>
          <a:p>
            <a:pPr marL="266700" lvl="1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Waldbegang mit Diskussionen an unterschiedlichen Kalamitätsflächen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23</a:t>
            </a:fld>
            <a:endParaRPr lang="de-DE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10315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30608" t="324" r="27653" b="-324"/>
          <a:stretch/>
        </p:blipFill>
        <p:spPr>
          <a:xfrm>
            <a:off x="2667028" y="1215300"/>
            <a:ext cx="4386008" cy="533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24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151620" y="3343443"/>
            <a:ext cx="7416824" cy="584775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sz="3200" b="1" dirty="0"/>
              <a:t>Vielen Dank für Ihre Aufmerksamkeit!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178524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 Punkte Sofortprogramm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Anhebung der Förderung von Geschäftsführungskosten </a:t>
            </a:r>
          </a:p>
          <a:p>
            <a:r>
              <a:rPr lang="de-DE" dirty="0"/>
              <a:t>Anhebung der Wegbauförderung (von 70% auf 90%)</a:t>
            </a:r>
          </a:p>
          <a:p>
            <a:r>
              <a:rPr lang="de-DE" dirty="0"/>
              <a:t>Zuschuss auf geförderte / durchgeführte Kulturen nach Extremwetterrichtlinie von 200€ je Maßnahme</a:t>
            </a:r>
          </a:p>
          <a:p>
            <a:endParaRPr lang="de-DE" dirty="0"/>
          </a:p>
          <a:p>
            <a:r>
              <a:rPr lang="de-DE" dirty="0"/>
              <a:t>Abbau von Hemmnissen zur Windenergieanlagen im Wald</a:t>
            </a:r>
          </a:p>
          <a:p>
            <a:r>
              <a:rPr lang="de-DE" dirty="0"/>
              <a:t>Beratungsoffensive von </a:t>
            </a:r>
            <a:r>
              <a:rPr lang="de-DE" dirty="0" err="1"/>
              <a:t>WuH</a:t>
            </a:r>
            <a:r>
              <a:rPr lang="de-DE" dirty="0"/>
              <a:t> NRW für nicht organisierte Waldbesitzende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83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536" y="346969"/>
            <a:ext cx="8137525" cy="792088"/>
          </a:xfrm>
        </p:spPr>
        <p:txBody>
          <a:bodyPr/>
          <a:lstStyle/>
          <a:p>
            <a:r>
              <a:rPr lang="de-DE" dirty="0"/>
              <a:t>FNR Klimaangepasstes Waldmanagement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11884" y="1268760"/>
            <a:ext cx="8524612" cy="410487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000" dirty="0"/>
              <a:t>Vorausverjüngung von Beständen (5 bis 7 Jahre vor Nutzung)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Vorrang der Naturverjüngung bei standortheimischen Hauptbaumarten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Pflanzung gemäß Baumartenempfehlungen Waldbaukonzept NRW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Sukzession/natürlicher </a:t>
            </a:r>
            <a:r>
              <a:rPr lang="de-DE" sz="2000" dirty="0" err="1"/>
              <a:t>Vorwald</a:t>
            </a:r>
            <a:r>
              <a:rPr lang="de-DE" sz="2000" dirty="0"/>
              <a:t> bei Freiflächen &lt; 0,3 ha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Erhalt / Erweiterung standortheimischer </a:t>
            </a:r>
            <a:r>
              <a:rPr lang="de-DE" sz="2000" dirty="0" err="1"/>
              <a:t>Baumartendiversität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Verzicht auf Kahlschläge, bei Kalamität 10% Derbholz auf der Fläche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Anreicherung mit Totholz / Erhöhung </a:t>
            </a:r>
            <a:r>
              <a:rPr lang="de-DE" sz="2000" dirty="0" err="1"/>
              <a:t>Totholzdiversität</a:t>
            </a:r>
            <a:r>
              <a:rPr lang="de-DE" sz="2000" dirty="0"/>
              <a:t> / Hochstümpfe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Erhalt von 5 </a:t>
            </a:r>
            <a:r>
              <a:rPr lang="de-DE" sz="2000" dirty="0" err="1"/>
              <a:t>Habitatbäumen</a:t>
            </a:r>
            <a:r>
              <a:rPr lang="de-DE" sz="2000" dirty="0"/>
              <a:t> /ha (Frist 2 Jahre nach Antragsstellung)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Neuanlage von </a:t>
            </a:r>
            <a:r>
              <a:rPr lang="de-DE" sz="2000" dirty="0" err="1"/>
              <a:t>Rückegassen</a:t>
            </a:r>
            <a:r>
              <a:rPr lang="de-DE" sz="2000" dirty="0"/>
              <a:t> &gt; 30 (40) m Abstand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Verzicht auf Düngung und PSM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Verzicht auf/Rückbau von </a:t>
            </a:r>
            <a:r>
              <a:rPr lang="de-DE" sz="2000" dirty="0" err="1"/>
              <a:t>Entwässerungsinfrastrukutur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Natürliche Waldentwicklung auf 5% der Waldfläche (&gt; 100 ha)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273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536" y="346969"/>
            <a:ext cx="8137525" cy="792088"/>
          </a:xfrm>
        </p:spPr>
        <p:txBody>
          <a:bodyPr/>
          <a:lstStyle/>
          <a:p>
            <a:r>
              <a:rPr lang="de-DE" dirty="0"/>
              <a:t>FNR Klimaangepasstes Waldmanagement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11884" y="1268760"/>
            <a:ext cx="8524612" cy="4104878"/>
          </a:xfrm>
        </p:spPr>
        <p:txBody>
          <a:bodyPr/>
          <a:lstStyle/>
          <a:p>
            <a:r>
              <a:rPr lang="de-DE" sz="2800" dirty="0"/>
              <a:t>Erstbeantragung nur online danach schriftlich</a:t>
            </a:r>
          </a:p>
          <a:p>
            <a:r>
              <a:rPr lang="de-DE" sz="2800" dirty="0"/>
              <a:t>Eigener Nachweis nach den festgelegten Kriterien</a:t>
            </a:r>
          </a:p>
          <a:p>
            <a:r>
              <a:rPr lang="de-DE" sz="2800" dirty="0"/>
              <a:t>Nachweis über PEFC-Fördermodul</a:t>
            </a:r>
          </a:p>
          <a:p>
            <a:pPr lvl="1"/>
            <a:r>
              <a:rPr lang="de-DE" sz="2400" dirty="0"/>
              <a:t>Kosten 3,-EUR/ha/a für Zusammenschlüsse </a:t>
            </a:r>
          </a:p>
          <a:p>
            <a:pPr lvl="1"/>
            <a:r>
              <a:rPr lang="de-DE" sz="2400" dirty="0"/>
              <a:t>Sockelbeitrag 20,-EUR/a für Einzelmitglieder / FWZ</a:t>
            </a:r>
          </a:p>
          <a:p>
            <a:pPr lvl="1"/>
            <a:r>
              <a:rPr lang="de-DE" sz="2400" dirty="0"/>
              <a:t>Stichprobe: 1x/10 Jahre bei Einzelmitgliedern,                                                 dto. bei FWZ-Mitgliedern &gt; 100 ha, Betriebe &lt; 100 ha seltener 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18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\\psf\Home\Downloads\marijke\Juli 2011 109 HEL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57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492374"/>
            <a:ext cx="8353177" cy="1223963"/>
          </a:xfrm>
        </p:spPr>
        <p:txBody>
          <a:bodyPr/>
          <a:lstStyle/>
          <a:p>
            <a:pPr algn="ctr"/>
            <a:r>
              <a:rPr lang="de-DE" dirty="0"/>
              <a:t>Vollzugsbericht</a:t>
            </a:r>
            <a:br>
              <a:rPr lang="de-DE" dirty="0"/>
            </a:br>
            <a:r>
              <a:rPr lang="de-DE" b="0" dirty="0"/>
              <a:t>Herbst/Winter 2022/2023</a:t>
            </a:r>
            <a:endParaRPr lang="de-DE" sz="3600" b="0" i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87792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Vollzugsbericht</a:t>
            </a:r>
            <a:br>
              <a:rPr lang="de-DE" dirty="0"/>
            </a:br>
            <a:r>
              <a:rPr lang="de-DE" b="0" dirty="0"/>
              <a:t>Herbst/Winter 2022/2023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Durchforstungen Einschlagssaison 2022/2023:</a:t>
            </a:r>
          </a:p>
          <a:p>
            <a:pPr lvl="1"/>
            <a:r>
              <a:rPr lang="de-DE" dirty="0"/>
              <a:t>Fichte: ca. 12,5 ha</a:t>
            </a:r>
          </a:p>
          <a:p>
            <a:pPr lvl="1"/>
            <a:r>
              <a:rPr lang="de-DE" dirty="0"/>
              <a:t>Buche: ca. 5,3 ha (überwiegend Eigenregie)</a:t>
            </a:r>
          </a:p>
          <a:p>
            <a:pPr lvl="1"/>
            <a:endParaRPr lang="de-DE" dirty="0"/>
          </a:p>
          <a:p>
            <a:r>
              <a:rPr lang="de-DE" dirty="0"/>
              <a:t>Kulturen</a:t>
            </a:r>
          </a:p>
          <a:p>
            <a:pPr lvl="1"/>
            <a:r>
              <a:rPr lang="de-DE" dirty="0"/>
              <a:t>in Planung für Frühjahr 2023: ca. 2 ha (zzgl. Eigenregie)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Stärkerer Einstieg in die Kulturen ab Herbst 2023 geplant</a:t>
            </a:r>
          </a:p>
          <a:p>
            <a:pPr marL="266700" lvl="1" indent="0">
              <a:buNone/>
            </a:pPr>
            <a:endParaRPr lang="de-DE" dirty="0"/>
          </a:p>
          <a:p>
            <a:r>
              <a:rPr lang="de-DE" dirty="0"/>
              <a:t>Arbeitsschwerpunkt bisher im liegenden Holz</a:t>
            </a:r>
          </a:p>
          <a:p>
            <a:pPr marL="265113" lvl="1" indent="0">
              <a:buNone/>
            </a:pPr>
            <a:r>
              <a:rPr lang="de-DE" sz="1600" dirty="0"/>
              <a:t>(Aufnahme, Bereitstellung, Abfuhrorganisation mit Sägewerken, Abrechnung)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1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\\psf\Home\Downloads\marijke\Juli 2011 109 HEL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57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492374"/>
            <a:ext cx="8353177" cy="1223963"/>
          </a:xfrm>
        </p:spPr>
        <p:txBody>
          <a:bodyPr/>
          <a:lstStyle/>
          <a:p>
            <a:pPr algn="ctr"/>
            <a:r>
              <a:rPr lang="de-DE" dirty="0"/>
              <a:t>Sachstand Holz</a:t>
            </a:r>
            <a:endParaRPr lang="de-DE" sz="3600" i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377546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Sachstand Holz</a:t>
            </a:r>
            <a:br>
              <a:rPr lang="de-DE" dirty="0"/>
            </a:br>
            <a:r>
              <a:rPr lang="de-DE" b="0" dirty="0"/>
              <a:t>Inventur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Inventur aller Polter im Revier, um einen Überblick zu gewinnen (Zeitraum 11/2022-01/2023)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593 Polter erfasst und aktuellen Status festgestellt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Großteil bereits in Bereitstellung (Abfuhrzeiträume bis zu 6 Monate!)</a:t>
            </a:r>
          </a:p>
          <a:p>
            <a:pPr marL="266700" lvl="1" indent="0">
              <a:buNone/>
            </a:pPr>
            <a:endParaRPr lang="de-DE" dirty="0"/>
          </a:p>
          <a:p>
            <a:r>
              <a:rPr lang="de-DE" dirty="0"/>
              <a:t>66 Abrechnungen von älteren Werksmaßen (aus Übergangszeit)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6</a:t>
            </a:fld>
            <a:endParaRPr lang="de-DE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39076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Sachstand Holz</a:t>
            </a:r>
            <a:br>
              <a:rPr lang="de-DE" dirty="0"/>
            </a:br>
            <a:r>
              <a:rPr lang="de-DE" b="0" dirty="0"/>
              <a:t>Aktuelle Situation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000" dirty="0"/>
              <a:t>Starke Holzabfuhr im Dezember und seit Ende Januar</a:t>
            </a:r>
          </a:p>
          <a:p>
            <a:pPr lvl="1"/>
            <a:r>
              <a:rPr lang="de-DE" sz="1800" dirty="0"/>
              <a:t>Stammholz lang: stark nachgefragt und schnell abgefahren</a:t>
            </a:r>
          </a:p>
          <a:p>
            <a:pPr lvl="1"/>
            <a:r>
              <a:rPr lang="de-DE" sz="1800" dirty="0"/>
              <a:t>Stammholz-Abschnitte: Abfuhr schleppend mit langem Vorlauf</a:t>
            </a:r>
          </a:p>
          <a:p>
            <a:pPr lvl="1"/>
            <a:endParaRPr lang="de-DE" sz="1800" dirty="0"/>
          </a:p>
          <a:p>
            <a:r>
              <a:rPr lang="de-DE" sz="2000" dirty="0"/>
              <a:t>Aktueller IST-Stand offene Holzmengen (ohne BER): ca. 2.250 Fm</a:t>
            </a:r>
          </a:p>
          <a:p>
            <a:pPr lvl="2"/>
            <a:endParaRPr lang="de-DE" sz="1600" dirty="0"/>
          </a:p>
          <a:p>
            <a:pPr lvl="2"/>
            <a:endParaRPr lang="de-DE" sz="1600" dirty="0"/>
          </a:p>
          <a:p>
            <a:pPr lvl="2"/>
            <a:endParaRPr lang="de-DE" sz="1600" dirty="0"/>
          </a:p>
          <a:p>
            <a:pPr marL="531813" lvl="2" indent="0">
              <a:buNone/>
            </a:pPr>
            <a:endParaRPr lang="de-DE" sz="1600" dirty="0"/>
          </a:p>
          <a:p>
            <a:pPr marL="531813" lvl="2" indent="0">
              <a:buNone/>
            </a:pPr>
            <a:endParaRPr lang="de-DE" sz="1050" dirty="0"/>
          </a:p>
          <a:p>
            <a:pPr marL="531813" lvl="2" indent="0">
              <a:buNone/>
            </a:pPr>
            <a:endParaRPr lang="de-DE" sz="1050" dirty="0"/>
          </a:p>
          <a:p>
            <a:pPr marL="531813" lvl="2" indent="0">
              <a:buNone/>
            </a:pPr>
            <a:endParaRPr lang="de-DE" sz="1050" dirty="0"/>
          </a:p>
          <a:p>
            <a:pPr marL="531813" lvl="2" indent="0">
              <a:buNone/>
            </a:pPr>
            <a:endParaRPr lang="de-DE" sz="1050" dirty="0"/>
          </a:p>
          <a:p>
            <a:pPr marL="531813" lvl="2" indent="0">
              <a:buNone/>
            </a:pPr>
            <a:endParaRPr lang="de-DE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Weitere 4.870 Fm in Bereitstellung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269123603"/>
              </p:ext>
            </p:extLst>
          </p:nvPr>
        </p:nvGraphicFramePr>
        <p:xfrm>
          <a:off x="1493595" y="4005064"/>
          <a:ext cx="6372709" cy="205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15807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Sachstand Holz</a:t>
            </a:r>
            <a:br>
              <a:rPr lang="de-DE" dirty="0"/>
            </a:br>
            <a:r>
              <a:rPr lang="de-DE" b="0" dirty="0"/>
              <a:t>Hinweise aus dem Alltag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800" dirty="0"/>
              <a:t>Polter, die bereits aufgenommen wurden nicht bzw. nur nach Rücksprache weiter aufbauen (bei Bereitstellung über FBB)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Mengenkontrolle FBB nicht möglich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Abfuhrplanung/Mengenplanung der Sägewerke hinfällig (basiert auf Kontrollmaßen)</a:t>
            </a:r>
          </a:p>
          <a:p>
            <a:pPr marL="266700" lvl="1" indent="0">
              <a:buNone/>
            </a:pPr>
            <a:endParaRPr lang="de-DE" sz="1000" dirty="0"/>
          </a:p>
          <a:p>
            <a:pPr lvl="0"/>
            <a:r>
              <a:rPr lang="de-DE" sz="1800" dirty="0"/>
              <a:t>Bei kleinen Maßnahmen Verzicht auf die Aufarbeitung zu vieler Sortimente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Kleinmengen-Polter werden nicht oder nur mit Abschlägen übernommen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Aufwand unverhältnismäßig hoch </a:t>
            </a:r>
          </a:p>
          <a:p>
            <a:pPr marL="531813" lvl="2" indent="0">
              <a:buNone/>
            </a:pPr>
            <a:endParaRPr lang="de-DE" sz="1000" dirty="0"/>
          </a:p>
          <a:p>
            <a:pPr lvl="0"/>
            <a:r>
              <a:rPr lang="de-DE" sz="1800" dirty="0"/>
              <a:t>Übermaße bei Stammholz (L/LAS) einhalten (1 % der Länge, </a:t>
            </a:r>
            <a:r>
              <a:rPr lang="de-DE" sz="1800" u="sng" dirty="0"/>
              <a:t>mind. 10 cm</a:t>
            </a:r>
            <a:r>
              <a:rPr lang="de-DE" sz="1800" dirty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Rückstufung der Länge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Ausschuss</a:t>
            </a:r>
          </a:p>
          <a:p>
            <a:pPr marL="531813" lvl="2" indent="0">
              <a:buNone/>
            </a:pPr>
            <a:endParaRPr lang="de-DE" sz="1000" dirty="0"/>
          </a:p>
          <a:p>
            <a:pPr lvl="0"/>
            <a:r>
              <a:rPr lang="de-DE" sz="1800" dirty="0"/>
              <a:t>Bei eigener Aufarbeitung und Bereitstellung über FBB bitte kurze Mitteilung vor Beginn der Aufarbeitung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Sortimentsabstimmung, Einplanung der Menge in Kontingente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8</a:t>
            </a:fld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8839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\\psf\Home\Downloads\marijke\Juli 2011 109 HEL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57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492374"/>
            <a:ext cx="8353177" cy="1223963"/>
          </a:xfrm>
        </p:spPr>
        <p:txBody>
          <a:bodyPr/>
          <a:lstStyle/>
          <a:p>
            <a:pPr algn="ctr"/>
            <a:r>
              <a:rPr lang="de-DE" dirty="0"/>
              <a:t>Abläufe in der Holzbereitstellungskette</a:t>
            </a:r>
            <a:endParaRPr lang="de-DE" sz="3600" i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0"/>
          </p:nvPr>
        </p:nvSpPr>
        <p:spPr>
          <a:xfrm>
            <a:off x="511884" y="6555610"/>
            <a:ext cx="884784" cy="260350"/>
          </a:xfrm>
        </p:spPr>
        <p:txBody>
          <a:bodyPr/>
          <a:lstStyle/>
          <a:p>
            <a:r>
              <a:rPr lang="de-DE" dirty="0"/>
              <a:t>23.02.2023</a:t>
            </a:r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75656" y="6555610"/>
            <a:ext cx="6768752" cy="260350"/>
          </a:xfrm>
        </p:spPr>
        <p:txBody>
          <a:bodyPr/>
          <a:lstStyle/>
          <a:p>
            <a:r>
              <a:rPr lang="de-DE" dirty="0"/>
              <a:t>Bruchhausen – Jahreshauptversammlung FBG Ruhr-Medebachtal</a:t>
            </a:r>
          </a:p>
        </p:txBody>
      </p:sp>
    </p:spTree>
    <p:extLst>
      <p:ext uri="{BB962C8B-B14F-4D97-AF65-F5344CB8AC3E}">
        <p14:creationId xmlns:p14="http://schemas.microsoft.com/office/powerpoint/2010/main" val="2018409367"/>
      </p:ext>
    </p:extLst>
  </p:cSld>
  <p:clrMapOvr>
    <a:masterClrMapping/>
  </p:clrMapOvr>
</p:sld>
</file>

<file path=ppt/theme/theme1.xml><?xml version="1.0" encoding="utf-8"?>
<a:theme xmlns:a="http://schemas.openxmlformats.org/drawingml/2006/main" name="WALD UND HOLZ MASTER POWERPOINT">
  <a:themeElements>
    <a:clrScheme name="WALD UND BAUM PALETTE 0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A500"/>
      </a:accent1>
      <a:accent2>
        <a:srgbClr val="003064"/>
      </a:accent2>
      <a:accent3>
        <a:srgbClr val="009EE0"/>
      </a:accent3>
      <a:accent4>
        <a:srgbClr val="F29400"/>
      </a:accent4>
      <a:accent5>
        <a:srgbClr val="E2001A"/>
      </a:accent5>
      <a:accent6>
        <a:srgbClr val="ACACAC"/>
      </a:accent6>
      <a:hlink>
        <a:srgbClr val="003064"/>
      </a:hlink>
      <a:folHlink>
        <a:srgbClr val="E75151"/>
      </a:folHlink>
    </a:clrScheme>
    <a:fontScheme name="WALD UND BA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0250_01_01_Powerpoint_WuH.potx" id="{E00719AE-0295-4BB0-9235-E15BBB0A5B9C}" vid="{0BACE568-952B-440A-B6F3-1206038506B0}"/>
    </a:ext>
  </a:extLst>
</a:theme>
</file>

<file path=ppt/theme/theme2.xml><?xml version="1.0" encoding="utf-8"?>
<a:theme xmlns:a="http://schemas.openxmlformats.org/drawingml/2006/main" name="1_WALD UND HOLZ MASTER POWERPOINT">
  <a:themeElements>
    <a:clrScheme name="WALD UND BAUM PALETTE 0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A500"/>
      </a:accent1>
      <a:accent2>
        <a:srgbClr val="003064"/>
      </a:accent2>
      <a:accent3>
        <a:srgbClr val="009EE0"/>
      </a:accent3>
      <a:accent4>
        <a:srgbClr val="F29400"/>
      </a:accent4>
      <a:accent5>
        <a:srgbClr val="E2001A"/>
      </a:accent5>
      <a:accent6>
        <a:srgbClr val="ACACAC"/>
      </a:accent6>
      <a:hlink>
        <a:srgbClr val="003064"/>
      </a:hlink>
      <a:folHlink>
        <a:srgbClr val="E75151"/>
      </a:folHlink>
    </a:clrScheme>
    <a:fontScheme name="WALD UND BA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0250_01_01_Powerpoint_WuH.potx" id="{E00719AE-0295-4BB0-9235-E15BBB0A5B9C}" vid="{B001E828-FD1C-4C7A-A857-3208CEE62F16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0250_01_01_Powerpoint_WuH</Template>
  <TotalTime>0</TotalTime>
  <Words>1614</Words>
  <Application>Microsoft Office PowerPoint</Application>
  <PresentationFormat>Bildschirmpräsentation (4:3)</PresentationFormat>
  <Paragraphs>364</Paragraphs>
  <Slides>27</Slides>
  <Notes>21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TKTypeMedium</vt:lpstr>
      <vt:lpstr>Wingdings</vt:lpstr>
      <vt:lpstr>WALD UND HOLZ MASTER POWERPOINT</vt:lpstr>
      <vt:lpstr>1_WALD UND HOLZ MASTER POWERPOINT</vt:lpstr>
      <vt:lpstr>Bericht der Revierleitung</vt:lpstr>
      <vt:lpstr>Agenda</vt:lpstr>
      <vt:lpstr>Vollzugsbericht Herbst/Winter 2022/2023</vt:lpstr>
      <vt:lpstr>Vollzugsbericht Herbst/Winter 2022/2023</vt:lpstr>
      <vt:lpstr>Sachstand Holz</vt:lpstr>
      <vt:lpstr>Sachstand Holz Inventur</vt:lpstr>
      <vt:lpstr>Sachstand Holz Aktuelle Situation</vt:lpstr>
      <vt:lpstr>Sachstand Holz Hinweise aus dem Alltag</vt:lpstr>
      <vt:lpstr>Abläufe in der Holzbereitstellungskette</vt:lpstr>
      <vt:lpstr>Holzbereitstellungskette Arbeiten des Försters I</vt:lpstr>
      <vt:lpstr>Holzbereitstellungskette Arbeiten des Försters II</vt:lpstr>
      <vt:lpstr>Holzbereitstellungskette Arbeiten des Försters III</vt:lpstr>
      <vt:lpstr>Sachstand Kalamität</vt:lpstr>
      <vt:lpstr>Sachstand Kalamität Stand der Aufarbeitung und stehendes Käferholz</vt:lpstr>
      <vt:lpstr>Sachstand Kalamität Einschätzung der aktuellen Situation</vt:lpstr>
      <vt:lpstr>Sachstand Kalamität 2 Anliegen für die kommenden Jahre</vt:lpstr>
      <vt:lpstr>Aufgaben des Jahres Planung für das Jahr 2023</vt:lpstr>
      <vt:lpstr>Rückblick: Zeitliche Planung bis in das Frühjahr 2023</vt:lpstr>
      <vt:lpstr>Zeitliche Planung für das Jahr 2023</vt:lpstr>
      <vt:lpstr>Sachstand Direkte Förderung</vt:lpstr>
      <vt:lpstr>Stundendokumentation</vt:lpstr>
      <vt:lpstr>Waldbesitzer-Thementag „Aufforsten nach der Kalamität“</vt:lpstr>
      <vt:lpstr>Waldbesitzer-Thementag „Aufforsten nach der Kalamität“</vt:lpstr>
      <vt:lpstr>PowerPoint-Präsentation</vt:lpstr>
      <vt:lpstr>5 Punkte Sofortprogramm</vt:lpstr>
      <vt:lpstr>FNR Klimaangepasstes Waldmanagement</vt:lpstr>
      <vt:lpstr>FNR Klimaangepasstes Waldmanagement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neue Förster stellt sich vor…</dc:title>
  <dc:creator>Schneider, Kilian</dc:creator>
  <cp:lastModifiedBy>DW D</cp:lastModifiedBy>
  <cp:revision>92</cp:revision>
  <cp:lastPrinted>2023-02-23T17:11:13Z</cp:lastPrinted>
  <dcterms:created xsi:type="dcterms:W3CDTF">2022-11-13T18:03:11Z</dcterms:created>
  <dcterms:modified xsi:type="dcterms:W3CDTF">2023-02-28T12:41:11Z</dcterms:modified>
</cp:coreProperties>
</file>